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4932" r:id="rId3"/>
    <p:sldId id="4687" r:id="rId4"/>
    <p:sldId id="4698" r:id="rId5"/>
    <p:sldId id="434" r:id="rId6"/>
    <p:sldId id="4942" r:id="rId7"/>
    <p:sldId id="4933" r:id="rId8"/>
    <p:sldId id="4943" r:id="rId9"/>
    <p:sldId id="5475" r:id="rId10"/>
    <p:sldId id="5477" r:id="rId11"/>
    <p:sldId id="5478" r:id="rId12"/>
    <p:sldId id="5476" r:id="rId13"/>
    <p:sldId id="5479" r:id="rId14"/>
    <p:sldId id="5480" r:id="rId15"/>
    <p:sldId id="5481" r:id="rId16"/>
    <p:sldId id="4934" r:id="rId17"/>
    <p:sldId id="4935" r:id="rId18"/>
    <p:sldId id="3541" r:id="rId19"/>
    <p:sldId id="3542" r:id="rId20"/>
    <p:sldId id="3543" r:id="rId21"/>
    <p:sldId id="3544" r:id="rId22"/>
    <p:sldId id="4936" r:id="rId23"/>
    <p:sldId id="5482" r:id="rId24"/>
    <p:sldId id="5483" r:id="rId25"/>
    <p:sldId id="5484" r:id="rId26"/>
    <p:sldId id="5485" r:id="rId27"/>
    <p:sldId id="5486" r:id="rId28"/>
    <p:sldId id="5487" r:id="rId29"/>
    <p:sldId id="5488" r:id="rId30"/>
    <p:sldId id="5489" r:id="rId31"/>
    <p:sldId id="5490" r:id="rId32"/>
    <p:sldId id="5491" r:id="rId33"/>
    <p:sldId id="5492" r:id="rId34"/>
    <p:sldId id="5493" r:id="rId35"/>
    <p:sldId id="5494" r:id="rId36"/>
    <p:sldId id="5495" r:id="rId37"/>
    <p:sldId id="5496" r:id="rId38"/>
    <p:sldId id="5497" r:id="rId39"/>
    <p:sldId id="5498" r:id="rId40"/>
    <p:sldId id="5499" r:id="rId41"/>
    <p:sldId id="5500" r:id="rId42"/>
    <p:sldId id="5501" r:id="rId43"/>
    <p:sldId id="5502" r:id="rId44"/>
    <p:sldId id="4937" r:id="rId45"/>
    <p:sldId id="5503" r:id="rId46"/>
    <p:sldId id="5507" r:id="rId47"/>
    <p:sldId id="5508" r:id="rId48"/>
    <p:sldId id="5509" r:id="rId49"/>
    <p:sldId id="5510" r:id="rId50"/>
    <p:sldId id="5511" r:id="rId51"/>
    <p:sldId id="5512" r:id="rId52"/>
    <p:sldId id="5513" r:id="rId53"/>
    <p:sldId id="5514" r:id="rId54"/>
    <p:sldId id="4938" r:id="rId55"/>
    <p:sldId id="5504" r:id="rId56"/>
    <p:sldId id="5515" r:id="rId57"/>
    <p:sldId id="5516" r:id="rId58"/>
    <p:sldId id="5517" r:id="rId59"/>
    <p:sldId id="5518" r:id="rId60"/>
    <p:sldId id="5519" r:id="rId61"/>
    <p:sldId id="5520" r:id="rId62"/>
    <p:sldId id="4939" r:id="rId63"/>
    <p:sldId id="5505" r:id="rId64"/>
    <p:sldId id="5521" r:id="rId65"/>
    <p:sldId id="5522" r:id="rId66"/>
    <p:sldId id="5523" r:id="rId67"/>
    <p:sldId id="5524" r:id="rId68"/>
    <p:sldId id="4940" r:id="rId69"/>
    <p:sldId id="5506" r:id="rId70"/>
    <p:sldId id="5525" r:id="rId71"/>
    <p:sldId id="5526" r:id="rId72"/>
    <p:sldId id="5527" r:id="rId73"/>
    <p:sldId id="5528" r:id="rId74"/>
    <p:sldId id="5529" r:id="rId75"/>
    <p:sldId id="4941" r:id="rId76"/>
    <p:sldId id="5530" r:id="rId77"/>
    <p:sldId id="5531" r:id="rId78"/>
    <p:sldId id="5532" r:id="rId79"/>
    <p:sldId id="5533" r:id="rId80"/>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277" y="3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21446-8581-26A2-B2D1-9C1B9200404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5FE0EFE9-4657-24BC-D372-7F58450FDC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ACB7BB37-86F4-A657-6206-4B8F1F46DCAF}"/>
              </a:ext>
            </a:extLst>
          </p:cNvPr>
          <p:cNvSpPr>
            <a:spLocks noGrp="1"/>
          </p:cNvSpPr>
          <p:nvPr>
            <p:ph type="dt" sz="half" idx="10"/>
          </p:nvPr>
        </p:nvSpPr>
        <p:spPr/>
        <p:txBody>
          <a:bodyPr/>
          <a:lstStyle/>
          <a:p>
            <a:fld id="{83F1BE2E-0B3C-433E-BC31-F64052DD33D2}" type="datetimeFigureOut">
              <a:rPr lang="en-DE" smtClean="0"/>
              <a:t>26/01/2024</a:t>
            </a:fld>
            <a:endParaRPr lang="en-DE"/>
          </a:p>
        </p:txBody>
      </p:sp>
      <p:sp>
        <p:nvSpPr>
          <p:cNvPr id="5" name="Footer Placeholder 4">
            <a:extLst>
              <a:ext uri="{FF2B5EF4-FFF2-40B4-BE49-F238E27FC236}">
                <a16:creationId xmlns:a16="http://schemas.microsoft.com/office/drawing/2014/main" id="{AA3C3833-EF94-8F0A-F449-E9313EF5144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E38346F6-C748-102C-88D8-9F34DE1065A6}"/>
              </a:ext>
            </a:extLst>
          </p:cNvPr>
          <p:cNvSpPr>
            <a:spLocks noGrp="1"/>
          </p:cNvSpPr>
          <p:nvPr>
            <p:ph type="sldNum" sz="quarter" idx="12"/>
          </p:nvPr>
        </p:nvSpPr>
        <p:spPr/>
        <p:txBody>
          <a:bodyPr/>
          <a:lstStyle/>
          <a:p>
            <a:fld id="{8B99F3D6-B748-439F-BE44-3DCCCF3A1B3F}" type="slidenum">
              <a:rPr lang="en-DE" smtClean="0"/>
              <a:t>‹Nr.›</a:t>
            </a:fld>
            <a:endParaRPr lang="en-DE"/>
          </a:p>
        </p:txBody>
      </p:sp>
    </p:spTree>
    <p:extLst>
      <p:ext uri="{BB962C8B-B14F-4D97-AF65-F5344CB8AC3E}">
        <p14:creationId xmlns:p14="http://schemas.microsoft.com/office/powerpoint/2010/main" val="1878277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2B725-AE7A-D170-7BD1-258CEC705E18}"/>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80A7B228-E068-E287-F973-80178C38E0D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C0E357B-59EE-27AD-D753-1B15DB3B9236}"/>
              </a:ext>
            </a:extLst>
          </p:cNvPr>
          <p:cNvSpPr>
            <a:spLocks noGrp="1"/>
          </p:cNvSpPr>
          <p:nvPr>
            <p:ph type="dt" sz="half" idx="10"/>
          </p:nvPr>
        </p:nvSpPr>
        <p:spPr/>
        <p:txBody>
          <a:bodyPr/>
          <a:lstStyle/>
          <a:p>
            <a:fld id="{83F1BE2E-0B3C-433E-BC31-F64052DD33D2}" type="datetimeFigureOut">
              <a:rPr lang="en-DE" smtClean="0"/>
              <a:t>26/01/2024</a:t>
            </a:fld>
            <a:endParaRPr lang="en-DE"/>
          </a:p>
        </p:txBody>
      </p:sp>
      <p:sp>
        <p:nvSpPr>
          <p:cNvPr id="5" name="Footer Placeholder 4">
            <a:extLst>
              <a:ext uri="{FF2B5EF4-FFF2-40B4-BE49-F238E27FC236}">
                <a16:creationId xmlns:a16="http://schemas.microsoft.com/office/drawing/2014/main" id="{95F25B89-171C-0900-01A3-3B9B48DA966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AD4D8BE7-8864-3656-266E-541CEFDDB73B}"/>
              </a:ext>
            </a:extLst>
          </p:cNvPr>
          <p:cNvSpPr>
            <a:spLocks noGrp="1"/>
          </p:cNvSpPr>
          <p:nvPr>
            <p:ph type="sldNum" sz="quarter" idx="12"/>
          </p:nvPr>
        </p:nvSpPr>
        <p:spPr/>
        <p:txBody>
          <a:bodyPr/>
          <a:lstStyle/>
          <a:p>
            <a:fld id="{8B99F3D6-B748-439F-BE44-3DCCCF3A1B3F}" type="slidenum">
              <a:rPr lang="en-DE" smtClean="0"/>
              <a:t>‹Nr.›</a:t>
            </a:fld>
            <a:endParaRPr lang="en-DE"/>
          </a:p>
        </p:txBody>
      </p:sp>
    </p:spTree>
    <p:extLst>
      <p:ext uri="{BB962C8B-B14F-4D97-AF65-F5344CB8AC3E}">
        <p14:creationId xmlns:p14="http://schemas.microsoft.com/office/powerpoint/2010/main" val="3268759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IMAGE-Layout-81">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609600" y="627888"/>
            <a:ext cx="3444240" cy="5614416"/>
          </a:xfrm>
          <a:prstGeom prst="roundRect">
            <a:avLst>
              <a:gd name="adj" fmla="val 4130"/>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144304995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IMAGE-Layout-8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054234F-206C-4002-95BE-53DC4A1649FB}"/>
              </a:ext>
            </a:extLst>
          </p:cNvPr>
          <p:cNvSpPr>
            <a:spLocks noGrp="1"/>
          </p:cNvSpPr>
          <p:nvPr>
            <p:ph type="pic" sz="quarter" idx="11"/>
          </p:nvPr>
        </p:nvSpPr>
        <p:spPr>
          <a:xfrm>
            <a:off x="8136000" y="627888"/>
            <a:ext cx="3444240" cy="5614416"/>
          </a:xfrm>
          <a:prstGeom prst="roundRect">
            <a:avLst>
              <a:gd name="adj" fmla="val 4130"/>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14737239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IMAGE-Layout-83">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0" y="0"/>
            <a:ext cx="5232400" cy="68580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233942077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IMAGE-Layout-84">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6959600" y="0"/>
            <a:ext cx="5232400" cy="68580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109491795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IMAGE-Layout-85">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1" y="0"/>
            <a:ext cx="6095999" cy="68580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320973440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IMAGE-Layout-86">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8B5C77-6E87-4CF4-9817-CE6C928B7F83}"/>
              </a:ext>
            </a:extLst>
          </p:cNvPr>
          <p:cNvSpPr>
            <a:spLocks noGrp="1"/>
          </p:cNvSpPr>
          <p:nvPr>
            <p:ph type="pic" sz="quarter" idx="10"/>
          </p:nvPr>
        </p:nvSpPr>
        <p:spPr>
          <a:xfrm>
            <a:off x="1" y="3429000"/>
            <a:ext cx="12191999" cy="3429000"/>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Tree>
    <p:extLst>
      <p:ext uri="{BB962C8B-B14F-4D97-AF65-F5344CB8AC3E}">
        <p14:creationId xmlns:p14="http://schemas.microsoft.com/office/powerpoint/2010/main" val="160831067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IMAGE-Layout-87">
    <p:spTree>
      <p:nvGrpSpPr>
        <p:cNvPr id="1" name=""/>
        <p:cNvGrpSpPr/>
        <p:nvPr/>
      </p:nvGrpSpPr>
      <p:grpSpPr>
        <a:xfrm>
          <a:off x="0" y="0"/>
          <a:ext cx="0" cy="0"/>
          <a:chOff x="0" y="0"/>
          <a:chExt cx="0" cy="0"/>
        </a:xfrm>
      </p:grpSpPr>
      <p:sp>
        <p:nvSpPr>
          <p:cNvPr id="4" name="Picture Placeholder 5"/>
          <p:cNvSpPr>
            <a:spLocks noGrp="1"/>
          </p:cNvSpPr>
          <p:nvPr>
            <p:ph type="pic" sz="quarter" idx="11"/>
          </p:nvPr>
        </p:nvSpPr>
        <p:spPr>
          <a:xfrm>
            <a:off x="609600" y="627888"/>
            <a:ext cx="10972800" cy="280416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217886028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IMAGE-Layout-88">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7A86A2D-80E2-48E5-B1F6-4F8C81EE1343}"/>
              </a:ext>
            </a:extLst>
          </p:cNvPr>
          <p:cNvSpPr>
            <a:spLocks noGrp="1"/>
          </p:cNvSpPr>
          <p:nvPr>
            <p:ph type="pic" sz="quarter" idx="11"/>
          </p:nvPr>
        </p:nvSpPr>
        <p:spPr>
          <a:xfrm>
            <a:off x="609600" y="624840"/>
            <a:ext cx="6858000" cy="560832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244815460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IMAGE-Layout-89">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5CEA750A-677F-43CA-8A48-7AE6C2E65812}"/>
              </a:ext>
            </a:extLst>
          </p:cNvPr>
          <p:cNvSpPr>
            <a:spLocks noGrp="1"/>
          </p:cNvSpPr>
          <p:nvPr>
            <p:ph type="pic" sz="quarter" idx="11"/>
          </p:nvPr>
        </p:nvSpPr>
        <p:spPr>
          <a:xfrm>
            <a:off x="4724400" y="624840"/>
            <a:ext cx="6858000" cy="560832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172367836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IMAGE-Layout-90">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828800" y="2133600"/>
            <a:ext cx="2590800" cy="2590800"/>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434402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A94EA4-8ACB-1961-6D47-A0EBF06B599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21E2B3C4-16DC-DB6E-0B86-958CDB151C8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A26B7A2E-7864-FB8D-EDE9-2C111FEA080F}"/>
              </a:ext>
            </a:extLst>
          </p:cNvPr>
          <p:cNvSpPr>
            <a:spLocks noGrp="1"/>
          </p:cNvSpPr>
          <p:nvPr>
            <p:ph type="dt" sz="half" idx="10"/>
          </p:nvPr>
        </p:nvSpPr>
        <p:spPr/>
        <p:txBody>
          <a:bodyPr/>
          <a:lstStyle/>
          <a:p>
            <a:fld id="{83F1BE2E-0B3C-433E-BC31-F64052DD33D2}" type="datetimeFigureOut">
              <a:rPr lang="en-DE" smtClean="0"/>
              <a:t>26/01/2024</a:t>
            </a:fld>
            <a:endParaRPr lang="en-DE"/>
          </a:p>
        </p:txBody>
      </p:sp>
      <p:sp>
        <p:nvSpPr>
          <p:cNvPr id="5" name="Footer Placeholder 4">
            <a:extLst>
              <a:ext uri="{FF2B5EF4-FFF2-40B4-BE49-F238E27FC236}">
                <a16:creationId xmlns:a16="http://schemas.microsoft.com/office/drawing/2014/main" id="{065DF575-5E03-4627-85A1-E1EC4324C1D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6EFD0A64-6306-226C-54D4-C4D03E1D1C1F}"/>
              </a:ext>
            </a:extLst>
          </p:cNvPr>
          <p:cNvSpPr>
            <a:spLocks noGrp="1"/>
          </p:cNvSpPr>
          <p:nvPr>
            <p:ph type="sldNum" sz="quarter" idx="12"/>
          </p:nvPr>
        </p:nvSpPr>
        <p:spPr/>
        <p:txBody>
          <a:bodyPr/>
          <a:lstStyle/>
          <a:p>
            <a:fld id="{8B99F3D6-B748-439F-BE44-3DCCCF3A1B3F}" type="slidenum">
              <a:rPr lang="en-DE" smtClean="0"/>
              <a:t>‹Nr.›</a:t>
            </a:fld>
            <a:endParaRPr lang="en-DE"/>
          </a:p>
        </p:txBody>
      </p:sp>
    </p:spTree>
    <p:extLst>
      <p:ext uri="{BB962C8B-B14F-4D97-AF65-F5344CB8AC3E}">
        <p14:creationId xmlns:p14="http://schemas.microsoft.com/office/powerpoint/2010/main" val="199941559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IMAGE-Layout-91">
    <p:spTree>
      <p:nvGrpSpPr>
        <p:cNvPr id="1" name=""/>
        <p:cNvGrpSpPr/>
        <p:nvPr/>
      </p:nvGrpSpPr>
      <p:grpSpPr>
        <a:xfrm>
          <a:off x="0" y="0"/>
          <a:ext cx="0" cy="0"/>
          <a:chOff x="0" y="0"/>
          <a:chExt cx="0" cy="0"/>
        </a:xfrm>
      </p:grpSpPr>
      <p:sp>
        <p:nvSpPr>
          <p:cNvPr id="11" name="Picture Placeholder 5"/>
          <p:cNvSpPr>
            <a:spLocks noGrp="1"/>
          </p:cNvSpPr>
          <p:nvPr>
            <p:ph type="pic" sz="quarter" idx="11"/>
          </p:nvPr>
        </p:nvSpPr>
        <p:spPr>
          <a:xfrm>
            <a:off x="4876800" y="993648"/>
            <a:ext cx="2438400" cy="2438400"/>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58031711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IMAGE-Layout-92">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89EBB9A9-634C-4929-97C8-A7CBFC25C956}"/>
              </a:ext>
            </a:extLst>
          </p:cNvPr>
          <p:cNvSpPr>
            <a:spLocks noGrp="1"/>
          </p:cNvSpPr>
          <p:nvPr>
            <p:ph type="pic" sz="quarter" idx="11"/>
          </p:nvPr>
        </p:nvSpPr>
        <p:spPr>
          <a:xfrm>
            <a:off x="7772400" y="2133600"/>
            <a:ext cx="2590800" cy="2590800"/>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Tree>
    <p:extLst>
      <p:ext uri="{BB962C8B-B14F-4D97-AF65-F5344CB8AC3E}">
        <p14:creationId xmlns:p14="http://schemas.microsoft.com/office/powerpoint/2010/main" val="242226599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IMAGE-Layout-93">
    <p:spTree>
      <p:nvGrpSpPr>
        <p:cNvPr id="1" name=""/>
        <p:cNvGrpSpPr/>
        <p:nvPr/>
      </p:nvGrpSpPr>
      <p:grpSpPr>
        <a:xfrm>
          <a:off x="0" y="0"/>
          <a:ext cx="0" cy="0"/>
          <a:chOff x="0" y="0"/>
          <a:chExt cx="0" cy="0"/>
        </a:xfrm>
      </p:grpSpPr>
      <p:sp>
        <p:nvSpPr>
          <p:cNvPr id="45" name="Picture Placeholder 2">
            <a:extLst>
              <a:ext uri="{FF2B5EF4-FFF2-40B4-BE49-F238E27FC236}">
                <a16:creationId xmlns:a16="http://schemas.microsoft.com/office/drawing/2014/main" id="{128F5896-9AFD-42E8-BB51-39D5D95DA270}"/>
              </a:ext>
            </a:extLst>
          </p:cNvPr>
          <p:cNvSpPr>
            <a:spLocks noGrp="1"/>
          </p:cNvSpPr>
          <p:nvPr>
            <p:ph type="pic" sz="quarter" idx="11"/>
          </p:nvPr>
        </p:nvSpPr>
        <p:spPr>
          <a:xfrm flipH="1">
            <a:off x="7851649" y="0"/>
            <a:ext cx="4340351" cy="6858000"/>
          </a:xfrm>
          <a:custGeom>
            <a:avLst/>
            <a:gdLst>
              <a:gd name="connsiteX0" fmla="*/ 0 w 6208775"/>
              <a:gd name="connsiteY0" fmla="*/ 0 h 10287000"/>
              <a:gd name="connsiteX1" fmla="*/ 6208775 w 6208775"/>
              <a:gd name="connsiteY1" fmla="*/ 0 h 10287000"/>
              <a:gd name="connsiteX2" fmla="*/ 6208775 w 6208775"/>
              <a:gd name="connsiteY2" fmla="*/ 10287000 h 10287000"/>
              <a:gd name="connsiteX3" fmla="*/ 0 w 6208775"/>
              <a:gd name="connsiteY3" fmla="*/ 10287000 h 10287000"/>
              <a:gd name="connsiteX4" fmla="*/ 0 w 6208775"/>
              <a:gd name="connsiteY4" fmla="*/ 0 h 10287000"/>
              <a:gd name="connsiteX0" fmla="*/ 0 w 6208775"/>
              <a:gd name="connsiteY0" fmla="*/ 0 h 10287000"/>
              <a:gd name="connsiteX1" fmla="*/ 3393004 w 6208775"/>
              <a:gd name="connsiteY1" fmla="*/ 0 h 10287000"/>
              <a:gd name="connsiteX2" fmla="*/ 6208775 w 6208775"/>
              <a:gd name="connsiteY2" fmla="*/ 10287000 h 10287000"/>
              <a:gd name="connsiteX3" fmla="*/ 0 w 6208775"/>
              <a:gd name="connsiteY3" fmla="*/ 10287000 h 10287000"/>
              <a:gd name="connsiteX4" fmla="*/ 0 w 6208775"/>
              <a:gd name="connsiteY4" fmla="*/ 0 h 10287000"/>
              <a:gd name="connsiteX0" fmla="*/ 0 w 6208775"/>
              <a:gd name="connsiteY0" fmla="*/ 0 h 10287000"/>
              <a:gd name="connsiteX1" fmla="*/ 4900870 w 6208775"/>
              <a:gd name="connsiteY1" fmla="*/ 19050 h 10287000"/>
              <a:gd name="connsiteX2" fmla="*/ 6208775 w 6208775"/>
              <a:gd name="connsiteY2" fmla="*/ 10287000 h 10287000"/>
              <a:gd name="connsiteX3" fmla="*/ 0 w 6208775"/>
              <a:gd name="connsiteY3" fmla="*/ 10287000 h 10287000"/>
              <a:gd name="connsiteX4" fmla="*/ 0 w 6208775"/>
              <a:gd name="connsiteY4" fmla="*/ 0 h 10287000"/>
              <a:gd name="connsiteX0" fmla="*/ 0 w 6208775"/>
              <a:gd name="connsiteY0" fmla="*/ 6350 h 10293350"/>
              <a:gd name="connsiteX1" fmla="*/ 4864536 w 6208775"/>
              <a:gd name="connsiteY1" fmla="*/ 0 h 10293350"/>
              <a:gd name="connsiteX2" fmla="*/ 6208775 w 6208775"/>
              <a:gd name="connsiteY2" fmla="*/ 10293350 h 10293350"/>
              <a:gd name="connsiteX3" fmla="*/ 0 w 6208775"/>
              <a:gd name="connsiteY3" fmla="*/ 10293350 h 10293350"/>
              <a:gd name="connsiteX4" fmla="*/ 0 w 6208775"/>
              <a:gd name="connsiteY4" fmla="*/ 6350 h 10293350"/>
              <a:gd name="connsiteX0" fmla="*/ 0 w 6208775"/>
              <a:gd name="connsiteY0" fmla="*/ 0 h 10287000"/>
              <a:gd name="connsiteX1" fmla="*/ 4876648 w 6208775"/>
              <a:gd name="connsiteY1" fmla="*/ 0 h 10287000"/>
              <a:gd name="connsiteX2" fmla="*/ 6208775 w 6208775"/>
              <a:gd name="connsiteY2" fmla="*/ 10287000 h 10287000"/>
              <a:gd name="connsiteX3" fmla="*/ 0 w 6208775"/>
              <a:gd name="connsiteY3" fmla="*/ 10287000 h 10287000"/>
              <a:gd name="connsiteX4" fmla="*/ 0 w 6208775"/>
              <a:gd name="connsiteY4" fmla="*/ 0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8775" h="10287000">
                <a:moveTo>
                  <a:pt x="0" y="0"/>
                </a:moveTo>
                <a:lnTo>
                  <a:pt x="4876648" y="0"/>
                </a:lnTo>
                <a:lnTo>
                  <a:pt x="6208775" y="10287000"/>
                </a:lnTo>
                <a:lnTo>
                  <a:pt x="0" y="10287000"/>
                </a:lnTo>
                <a:lnTo>
                  <a:pt x="0" y="0"/>
                </a:lnTo>
                <a:close/>
              </a:path>
            </a:pathLst>
          </a:cu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Tree>
    <p:extLst>
      <p:ext uri="{BB962C8B-B14F-4D97-AF65-F5344CB8AC3E}">
        <p14:creationId xmlns:p14="http://schemas.microsoft.com/office/powerpoint/2010/main" val="7773935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IMAGE-Layout-94">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0" y="0"/>
            <a:ext cx="4340351" cy="6858000"/>
          </a:xfrm>
          <a:custGeom>
            <a:avLst/>
            <a:gdLst>
              <a:gd name="connsiteX0" fmla="*/ 0 w 6208775"/>
              <a:gd name="connsiteY0" fmla="*/ 0 h 10287000"/>
              <a:gd name="connsiteX1" fmla="*/ 6208775 w 6208775"/>
              <a:gd name="connsiteY1" fmla="*/ 0 h 10287000"/>
              <a:gd name="connsiteX2" fmla="*/ 6208775 w 6208775"/>
              <a:gd name="connsiteY2" fmla="*/ 10287000 h 10287000"/>
              <a:gd name="connsiteX3" fmla="*/ 0 w 6208775"/>
              <a:gd name="connsiteY3" fmla="*/ 10287000 h 10287000"/>
              <a:gd name="connsiteX4" fmla="*/ 0 w 6208775"/>
              <a:gd name="connsiteY4" fmla="*/ 0 h 10287000"/>
              <a:gd name="connsiteX0" fmla="*/ 0 w 6208775"/>
              <a:gd name="connsiteY0" fmla="*/ 0 h 10287000"/>
              <a:gd name="connsiteX1" fmla="*/ 3393004 w 6208775"/>
              <a:gd name="connsiteY1" fmla="*/ 0 h 10287000"/>
              <a:gd name="connsiteX2" fmla="*/ 6208775 w 6208775"/>
              <a:gd name="connsiteY2" fmla="*/ 10287000 h 10287000"/>
              <a:gd name="connsiteX3" fmla="*/ 0 w 6208775"/>
              <a:gd name="connsiteY3" fmla="*/ 10287000 h 10287000"/>
              <a:gd name="connsiteX4" fmla="*/ 0 w 6208775"/>
              <a:gd name="connsiteY4" fmla="*/ 0 h 10287000"/>
              <a:gd name="connsiteX0" fmla="*/ 0 w 6208775"/>
              <a:gd name="connsiteY0" fmla="*/ 0 h 10287000"/>
              <a:gd name="connsiteX1" fmla="*/ 4900870 w 6208775"/>
              <a:gd name="connsiteY1" fmla="*/ 19050 h 10287000"/>
              <a:gd name="connsiteX2" fmla="*/ 6208775 w 6208775"/>
              <a:gd name="connsiteY2" fmla="*/ 10287000 h 10287000"/>
              <a:gd name="connsiteX3" fmla="*/ 0 w 6208775"/>
              <a:gd name="connsiteY3" fmla="*/ 10287000 h 10287000"/>
              <a:gd name="connsiteX4" fmla="*/ 0 w 6208775"/>
              <a:gd name="connsiteY4" fmla="*/ 0 h 10287000"/>
              <a:gd name="connsiteX0" fmla="*/ 0 w 6208775"/>
              <a:gd name="connsiteY0" fmla="*/ 6350 h 10293350"/>
              <a:gd name="connsiteX1" fmla="*/ 4864536 w 6208775"/>
              <a:gd name="connsiteY1" fmla="*/ 0 h 10293350"/>
              <a:gd name="connsiteX2" fmla="*/ 6208775 w 6208775"/>
              <a:gd name="connsiteY2" fmla="*/ 10293350 h 10293350"/>
              <a:gd name="connsiteX3" fmla="*/ 0 w 6208775"/>
              <a:gd name="connsiteY3" fmla="*/ 10293350 h 10293350"/>
              <a:gd name="connsiteX4" fmla="*/ 0 w 6208775"/>
              <a:gd name="connsiteY4" fmla="*/ 6350 h 10293350"/>
              <a:gd name="connsiteX0" fmla="*/ 0 w 6208775"/>
              <a:gd name="connsiteY0" fmla="*/ 0 h 10287000"/>
              <a:gd name="connsiteX1" fmla="*/ 4876648 w 6208775"/>
              <a:gd name="connsiteY1" fmla="*/ 0 h 10287000"/>
              <a:gd name="connsiteX2" fmla="*/ 6208775 w 6208775"/>
              <a:gd name="connsiteY2" fmla="*/ 10287000 h 10287000"/>
              <a:gd name="connsiteX3" fmla="*/ 0 w 6208775"/>
              <a:gd name="connsiteY3" fmla="*/ 10287000 h 10287000"/>
              <a:gd name="connsiteX4" fmla="*/ 0 w 6208775"/>
              <a:gd name="connsiteY4" fmla="*/ 0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8775" h="10287000">
                <a:moveTo>
                  <a:pt x="0" y="0"/>
                </a:moveTo>
                <a:lnTo>
                  <a:pt x="4876648" y="0"/>
                </a:lnTo>
                <a:lnTo>
                  <a:pt x="6208775" y="10287000"/>
                </a:lnTo>
                <a:lnTo>
                  <a:pt x="0" y="10287000"/>
                </a:lnTo>
                <a:lnTo>
                  <a:pt x="0" y="0"/>
                </a:lnTo>
                <a:close/>
              </a:path>
            </a:pathLst>
          </a:cu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Tree>
    <p:extLst>
      <p:ext uri="{BB962C8B-B14F-4D97-AF65-F5344CB8AC3E}">
        <p14:creationId xmlns:p14="http://schemas.microsoft.com/office/powerpoint/2010/main" val="5330078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IMAGE-Layout-95">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9FEC6B68-FA2A-4755-9330-C8332671BDE0}"/>
              </a:ext>
            </a:extLst>
          </p:cNvPr>
          <p:cNvSpPr>
            <a:spLocks noGrp="1"/>
          </p:cNvSpPr>
          <p:nvPr>
            <p:ph type="pic" sz="quarter" idx="10"/>
          </p:nvPr>
        </p:nvSpPr>
        <p:spPr>
          <a:xfrm>
            <a:off x="1" y="3429000"/>
            <a:ext cx="12191999" cy="3429000"/>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
        <p:nvSpPr>
          <p:cNvPr id="3" name="Picture Placeholder 2">
            <a:extLst>
              <a:ext uri="{FF2B5EF4-FFF2-40B4-BE49-F238E27FC236}">
                <a16:creationId xmlns:a16="http://schemas.microsoft.com/office/drawing/2014/main" id="{172DC03B-E2AF-40E5-9057-345DBC7818A6}"/>
              </a:ext>
            </a:extLst>
          </p:cNvPr>
          <p:cNvSpPr>
            <a:spLocks noGrp="1"/>
          </p:cNvSpPr>
          <p:nvPr>
            <p:ph type="pic" sz="quarter" idx="11"/>
          </p:nvPr>
        </p:nvSpPr>
        <p:spPr>
          <a:xfrm>
            <a:off x="6732965" y="1700596"/>
            <a:ext cx="4328160" cy="4328160"/>
          </a:xfrm>
          <a:prstGeom prst="ellipse">
            <a:avLst/>
          </a:prstGeom>
          <a:solidFill>
            <a:schemeClr val="bg2">
              <a:lumMod val="25000"/>
            </a:schemeClr>
          </a:solidFill>
          <a:ln w="88900">
            <a:solidFill>
              <a:schemeClr val="bg1"/>
            </a:solidFill>
          </a:ln>
          <a:effectLst/>
        </p:spPr>
        <p:txBody>
          <a:bodyPr/>
          <a:lstStyle>
            <a:lvl1pPr>
              <a:defRPr>
                <a:solidFill>
                  <a:schemeClr val="bg1"/>
                </a:solidFill>
              </a:defRPr>
            </a:lvl1pPr>
          </a:lstStyle>
          <a:p>
            <a:endParaRPr lang="uk-UA" dirty="0"/>
          </a:p>
        </p:txBody>
      </p:sp>
    </p:spTree>
    <p:extLst>
      <p:ext uri="{BB962C8B-B14F-4D97-AF65-F5344CB8AC3E}">
        <p14:creationId xmlns:p14="http://schemas.microsoft.com/office/powerpoint/2010/main" val="319461041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IMAGE-Layout-96">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1347B36-C170-4594-A4B8-DA33EA32E6AA}"/>
              </a:ext>
            </a:extLst>
          </p:cNvPr>
          <p:cNvSpPr>
            <a:spLocks noGrp="1"/>
          </p:cNvSpPr>
          <p:nvPr>
            <p:ph type="pic" sz="quarter" idx="10"/>
          </p:nvPr>
        </p:nvSpPr>
        <p:spPr>
          <a:xfrm>
            <a:off x="0" y="3543300"/>
            <a:ext cx="12192000" cy="3314700"/>
          </a:xfrm>
          <a:custGeom>
            <a:avLst/>
            <a:gdLst>
              <a:gd name="connsiteX0" fmla="*/ 0 w 18288000"/>
              <a:gd name="connsiteY0" fmla="*/ 0 h 4972050"/>
              <a:gd name="connsiteX1" fmla="*/ 431800 w 18288000"/>
              <a:gd name="connsiteY1" fmla="*/ 91500 h 4972050"/>
              <a:gd name="connsiteX2" fmla="*/ 2616200 w 18288000"/>
              <a:gd name="connsiteY2" fmla="*/ 737175 h 4972050"/>
              <a:gd name="connsiteX3" fmla="*/ 5219700 w 18288000"/>
              <a:gd name="connsiteY3" fmla="*/ 1657350 h 4972050"/>
              <a:gd name="connsiteX4" fmla="*/ 7835900 w 18288000"/>
              <a:gd name="connsiteY4" fmla="*/ 1013400 h 4972050"/>
              <a:gd name="connsiteX5" fmla="*/ 10452100 w 18288000"/>
              <a:gd name="connsiteY5" fmla="*/ 1657350 h 4972050"/>
              <a:gd name="connsiteX6" fmla="*/ 13068300 w 18288000"/>
              <a:gd name="connsiteY6" fmla="*/ 2762250 h 4972050"/>
              <a:gd name="connsiteX7" fmla="*/ 15671800 w 18288000"/>
              <a:gd name="connsiteY7" fmla="*/ 3223201 h 4972050"/>
              <a:gd name="connsiteX8" fmla="*/ 17852390 w 18288000"/>
              <a:gd name="connsiteY8" fmla="*/ 1565850 h 4972050"/>
              <a:gd name="connsiteX9" fmla="*/ 18288000 w 18288000"/>
              <a:gd name="connsiteY9" fmla="*/ 1104900 h 4972050"/>
              <a:gd name="connsiteX10" fmla="*/ 18288000 w 18288000"/>
              <a:gd name="connsiteY10" fmla="*/ 4972050 h 4972050"/>
              <a:gd name="connsiteX11" fmla="*/ 17856200 w 18288000"/>
              <a:gd name="connsiteY11" fmla="*/ 4972050 h 4972050"/>
              <a:gd name="connsiteX12" fmla="*/ 17670608 w 18288000"/>
              <a:gd name="connsiteY12" fmla="*/ 4972050 h 4972050"/>
              <a:gd name="connsiteX13" fmla="*/ 17450416 w 18288000"/>
              <a:gd name="connsiteY13" fmla="*/ 4972050 h 4972050"/>
              <a:gd name="connsiteX14" fmla="*/ 17200426 w 18288000"/>
              <a:gd name="connsiteY14" fmla="*/ 4972050 h 4972050"/>
              <a:gd name="connsiteX15" fmla="*/ 16925448 w 18288000"/>
              <a:gd name="connsiteY15" fmla="*/ 4972050 h 4972050"/>
              <a:gd name="connsiteX16" fmla="*/ 16630290 w 18288000"/>
              <a:gd name="connsiteY16" fmla="*/ 4972050 h 4972050"/>
              <a:gd name="connsiteX17" fmla="*/ 16319758 w 18288000"/>
              <a:gd name="connsiteY17" fmla="*/ 4972050 h 4972050"/>
              <a:gd name="connsiteX18" fmla="*/ 15671800 w 18288000"/>
              <a:gd name="connsiteY18" fmla="*/ 4972050 h 4972050"/>
              <a:gd name="connsiteX19" fmla="*/ 14370526 w 18288000"/>
              <a:gd name="connsiteY19" fmla="*/ 4972050 h 4972050"/>
              <a:gd name="connsiteX20" fmla="*/ 13068300 w 18288000"/>
              <a:gd name="connsiteY20" fmla="*/ 4972050 h 4972050"/>
              <a:gd name="connsiteX21" fmla="*/ 10452100 w 18288000"/>
              <a:gd name="connsiteY21" fmla="*/ 4972050 h 4972050"/>
              <a:gd name="connsiteX22" fmla="*/ 7835900 w 18288000"/>
              <a:gd name="connsiteY22" fmla="*/ 4972050 h 4972050"/>
              <a:gd name="connsiteX23" fmla="*/ 6532563 w 18288000"/>
              <a:gd name="connsiteY23" fmla="*/ 4972050 h 4972050"/>
              <a:gd name="connsiteX24" fmla="*/ 5219700 w 18288000"/>
              <a:gd name="connsiteY24" fmla="*/ 4972050 h 4972050"/>
              <a:gd name="connsiteX25" fmla="*/ 2616200 w 18288000"/>
              <a:gd name="connsiteY25" fmla="*/ 4972050 h 4972050"/>
              <a:gd name="connsiteX26" fmla="*/ 1967052 w 18288000"/>
              <a:gd name="connsiteY26" fmla="*/ 4972050 h 4972050"/>
              <a:gd name="connsiteX27" fmla="*/ 1656013 w 18288000"/>
              <a:gd name="connsiteY27" fmla="*/ 4972050 h 4972050"/>
              <a:gd name="connsiteX28" fmla="*/ 1360647 w 18288000"/>
              <a:gd name="connsiteY28" fmla="*/ 4972050 h 4972050"/>
              <a:gd name="connsiteX29" fmla="*/ 1085937 w 18288000"/>
              <a:gd name="connsiteY29" fmla="*/ 4972050 h 4972050"/>
              <a:gd name="connsiteX30" fmla="*/ 836871 w 18288000"/>
              <a:gd name="connsiteY30" fmla="*/ 4972050 h 4972050"/>
              <a:gd name="connsiteX31" fmla="*/ 618433 w 18288000"/>
              <a:gd name="connsiteY31" fmla="*/ 4972050 h 4972050"/>
              <a:gd name="connsiteX32" fmla="*/ 435610 w 18288000"/>
              <a:gd name="connsiteY32" fmla="*/ 4972050 h 4972050"/>
              <a:gd name="connsiteX33" fmla="*/ 0 w 18288000"/>
              <a:gd name="connsiteY33" fmla="*/ 4972050 h 497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288000" h="4972050">
                <a:moveTo>
                  <a:pt x="0" y="0"/>
                </a:moveTo>
                <a:lnTo>
                  <a:pt x="431800" y="91500"/>
                </a:lnTo>
                <a:cubicBezTo>
                  <a:pt x="876300" y="189905"/>
                  <a:pt x="1741170" y="362545"/>
                  <a:pt x="2616200" y="737175"/>
                </a:cubicBezTo>
                <a:cubicBezTo>
                  <a:pt x="3479801" y="1104900"/>
                  <a:pt x="4354830" y="1657350"/>
                  <a:pt x="5219700" y="1657350"/>
                </a:cubicBezTo>
                <a:cubicBezTo>
                  <a:pt x="6096000" y="1657350"/>
                  <a:pt x="6967221" y="1104900"/>
                  <a:pt x="7835900" y="1013400"/>
                </a:cubicBezTo>
                <a:cubicBezTo>
                  <a:pt x="8712200" y="914995"/>
                  <a:pt x="9579610" y="1294805"/>
                  <a:pt x="10452100" y="1657350"/>
                </a:cubicBezTo>
                <a:cubicBezTo>
                  <a:pt x="11315700" y="2019895"/>
                  <a:pt x="12192000" y="2399705"/>
                  <a:pt x="13068300" y="2762250"/>
                </a:cubicBezTo>
                <a:cubicBezTo>
                  <a:pt x="13931900" y="3124795"/>
                  <a:pt x="14804390" y="3504605"/>
                  <a:pt x="15671800" y="3223201"/>
                </a:cubicBezTo>
                <a:cubicBezTo>
                  <a:pt x="16548100" y="2952155"/>
                  <a:pt x="17416780" y="2019895"/>
                  <a:pt x="17852390" y="1565850"/>
                </a:cubicBezTo>
                <a:lnTo>
                  <a:pt x="18288000" y="1104900"/>
                </a:lnTo>
                <a:lnTo>
                  <a:pt x="18288000" y="4972050"/>
                </a:lnTo>
                <a:lnTo>
                  <a:pt x="17856200" y="4972050"/>
                </a:lnTo>
                <a:lnTo>
                  <a:pt x="17670608" y="4972050"/>
                </a:lnTo>
                <a:lnTo>
                  <a:pt x="17450416" y="4972050"/>
                </a:lnTo>
                <a:lnTo>
                  <a:pt x="17200426" y="4972050"/>
                </a:lnTo>
                <a:lnTo>
                  <a:pt x="16925448" y="4972050"/>
                </a:lnTo>
                <a:lnTo>
                  <a:pt x="16630290" y="4972050"/>
                </a:lnTo>
                <a:lnTo>
                  <a:pt x="16319758" y="4972050"/>
                </a:lnTo>
                <a:lnTo>
                  <a:pt x="15671800" y="4972050"/>
                </a:lnTo>
                <a:lnTo>
                  <a:pt x="14370526" y="4972050"/>
                </a:lnTo>
                <a:lnTo>
                  <a:pt x="13068300" y="4972050"/>
                </a:lnTo>
                <a:lnTo>
                  <a:pt x="10452100" y="4972050"/>
                </a:lnTo>
                <a:lnTo>
                  <a:pt x="7835900" y="4972050"/>
                </a:lnTo>
                <a:lnTo>
                  <a:pt x="6532563" y="4972050"/>
                </a:lnTo>
                <a:lnTo>
                  <a:pt x="5219700" y="4972050"/>
                </a:lnTo>
                <a:lnTo>
                  <a:pt x="2616200" y="4972050"/>
                </a:lnTo>
                <a:lnTo>
                  <a:pt x="1967052" y="4972050"/>
                </a:lnTo>
                <a:lnTo>
                  <a:pt x="1656013" y="4972050"/>
                </a:lnTo>
                <a:lnTo>
                  <a:pt x="1360647" y="4972050"/>
                </a:lnTo>
                <a:lnTo>
                  <a:pt x="1085937" y="4972050"/>
                </a:lnTo>
                <a:lnTo>
                  <a:pt x="836871" y="4972050"/>
                </a:lnTo>
                <a:lnTo>
                  <a:pt x="618433" y="4972050"/>
                </a:lnTo>
                <a:lnTo>
                  <a:pt x="435610" y="4972050"/>
                </a:lnTo>
                <a:lnTo>
                  <a:pt x="0" y="4972050"/>
                </a:lnTo>
                <a:close/>
              </a:path>
            </a:pathLst>
          </a:cu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Tree>
    <p:extLst>
      <p:ext uri="{BB962C8B-B14F-4D97-AF65-F5344CB8AC3E}">
        <p14:creationId xmlns:p14="http://schemas.microsoft.com/office/powerpoint/2010/main" val="33829352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IMAGE-Layout-98">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9003821" y="0"/>
            <a:ext cx="3188179" cy="68580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9" name="Title 4">
            <a:extLst>
              <a:ext uri="{FF2B5EF4-FFF2-40B4-BE49-F238E27FC236}">
                <a16:creationId xmlns:a16="http://schemas.microsoft.com/office/drawing/2014/main" id="{FB5268E0-107A-4C2A-AE10-D7A100ECE335}"/>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26197440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IMAGE-Layout-99">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10F00EBF-B287-4A97-94A2-58659FC12108}"/>
              </a:ext>
            </a:extLst>
          </p:cNvPr>
          <p:cNvSpPr>
            <a:spLocks noGrp="1"/>
          </p:cNvSpPr>
          <p:nvPr>
            <p:ph type="pic" sz="quarter" idx="11"/>
          </p:nvPr>
        </p:nvSpPr>
        <p:spPr>
          <a:xfrm>
            <a:off x="6096000" y="627888"/>
            <a:ext cx="5486400" cy="5608320"/>
          </a:xfrm>
          <a:prstGeom prst="roundRect">
            <a:avLst>
              <a:gd name="adj" fmla="val 3164"/>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406463680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IMAGE-Layout-100">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2438400" y="1603248"/>
            <a:ext cx="3657600" cy="3657600"/>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12443833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IMAGE-Layout-101">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BCD71B4B-B307-408C-AF40-6BE341328741}"/>
              </a:ext>
            </a:extLst>
          </p:cNvPr>
          <p:cNvSpPr>
            <a:spLocks noGrp="1"/>
          </p:cNvSpPr>
          <p:nvPr>
            <p:ph type="pic" sz="quarter" idx="11"/>
          </p:nvPr>
        </p:nvSpPr>
        <p:spPr>
          <a:xfrm>
            <a:off x="6918960" y="2426742"/>
            <a:ext cx="4078223" cy="27432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6" name="Title 1">
            <a:extLst>
              <a:ext uri="{FF2B5EF4-FFF2-40B4-BE49-F238E27FC236}">
                <a16:creationId xmlns:a16="http://schemas.microsoft.com/office/drawing/2014/main" id="{46991B3E-5992-4C30-9C53-3AB54D37F872}"/>
              </a:ext>
            </a:extLst>
          </p:cNvPr>
          <p:cNvSpPr>
            <a:spLocks noGrp="1"/>
          </p:cNvSpPr>
          <p:nvPr>
            <p:ph type="title" hasCustomPrompt="1"/>
          </p:nvPr>
        </p:nvSpPr>
        <p:spPr>
          <a:xfrm>
            <a:off x="762000" y="774192"/>
            <a:ext cx="10668001" cy="609600"/>
          </a:xfrm>
          <a:prstGeom prst="rect">
            <a:avLst/>
          </a:prstGeom>
        </p:spPr>
        <p:txBody>
          <a:bodyPr anchor="ctr"/>
          <a:lstStyle>
            <a:lvl1pPr marL="0" algn="ctr" defTabSz="914446" rtl="0" eaLnBrk="1" latinLnBrk="0" hangingPunct="1">
              <a:defRPr lang="en-US" sz="4400" kern="1200" dirty="0">
                <a:solidFill>
                  <a:schemeClr val="bg1"/>
                </a:solidFill>
                <a:latin typeface="+mj-lt"/>
                <a:ea typeface="Source Sans Pro Black" panose="020B0803030403020204" pitchFamily="34" charset="0"/>
                <a:cs typeface="+mn-cs"/>
              </a:defRPr>
            </a:lvl1pPr>
          </a:lstStyle>
          <a:p>
            <a:pPr marL="0" lvl="0" indent="0" algn="ctr">
              <a:spcBef>
                <a:spcPts val="1000"/>
              </a:spcBef>
              <a:buFont typeface="Arial" panose="020B0604020202020204" pitchFamily="34" charset="0"/>
            </a:pPr>
            <a:r>
              <a:rPr lang="en-US" dirty="0"/>
              <a:t>YOUR TITLE</a:t>
            </a:r>
          </a:p>
        </p:txBody>
      </p:sp>
      <p:sp>
        <p:nvSpPr>
          <p:cNvPr id="7" name="Text Placeholder 4">
            <a:extLst>
              <a:ext uri="{FF2B5EF4-FFF2-40B4-BE49-F238E27FC236}">
                <a16:creationId xmlns:a16="http://schemas.microsoft.com/office/drawing/2014/main" id="{1BCF9BE1-EC04-4B8E-9B3A-8527507F7250}"/>
              </a:ext>
            </a:extLst>
          </p:cNvPr>
          <p:cNvSpPr>
            <a:spLocks noGrp="1"/>
          </p:cNvSpPr>
          <p:nvPr>
            <p:ph type="body" sz="quarter" idx="10" hasCustomPrompt="1"/>
          </p:nvPr>
        </p:nvSpPr>
        <p:spPr>
          <a:xfrm>
            <a:off x="3073400" y="396240"/>
            <a:ext cx="6045200" cy="355601"/>
          </a:xfrm>
          <a:prstGeom prst="rect">
            <a:avLst/>
          </a:prstGeom>
        </p:spPr>
        <p:txBody>
          <a:bodyPr anchor="ctr"/>
          <a:lstStyle>
            <a:lvl1pPr marL="0" indent="0" algn="ctr">
              <a:buNone/>
              <a:defRPr lang="en-UA" sz="1867" kern="1200" spc="333" dirty="0">
                <a:solidFill>
                  <a:schemeClr val="tx2"/>
                </a:solidFill>
                <a:latin typeface="Montserrat" panose="00000500000000000000" pitchFamily="2" charset="0"/>
                <a:ea typeface="Roboto Thin" pitchFamily="2" charset="0"/>
                <a:cs typeface="+mn-cs"/>
              </a:defRPr>
            </a:lvl1pPr>
          </a:lstStyle>
          <a:p>
            <a:pPr marL="0" lvl="0" algn="ctr" defTabSz="914446" rtl="0" eaLnBrk="1" latinLnBrk="0" hangingPunct="1"/>
            <a:r>
              <a:rPr lang="en-UA" dirty="0"/>
              <a:t>YOUR SUBTITLE</a:t>
            </a:r>
          </a:p>
        </p:txBody>
      </p:sp>
    </p:spTree>
    <p:extLst>
      <p:ext uri="{BB962C8B-B14F-4D97-AF65-F5344CB8AC3E}">
        <p14:creationId xmlns:p14="http://schemas.microsoft.com/office/powerpoint/2010/main" val="24615246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41356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IMAGE-Layout-102">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BCD71B4B-B307-408C-AF40-6BE341328741}"/>
              </a:ext>
            </a:extLst>
          </p:cNvPr>
          <p:cNvSpPr>
            <a:spLocks noGrp="1"/>
          </p:cNvSpPr>
          <p:nvPr>
            <p:ph type="pic" sz="quarter" idx="11"/>
          </p:nvPr>
        </p:nvSpPr>
        <p:spPr>
          <a:xfrm>
            <a:off x="1194817" y="2426742"/>
            <a:ext cx="4078223" cy="27432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Tree>
    <p:extLst>
      <p:ext uri="{BB962C8B-B14F-4D97-AF65-F5344CB8AC3E}">
        <p14:creationId xmlns:p14="http://schemas.microsoft.com/office/powerpoint/2010/main" val="16401481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userDrawn="1">
  <p:cSld name="IMAGE-Layout-103">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19814AC4-74A4-493C-B3E1-FA832232AFFE}"/>
              </a:ext>
            </a:extLst>
          </p:cNvPr>
          <p:cNvSpPr>
            <a:spLocks noGrp="1"/>
          </p:cNvSpPr>
          <p:nvPr>
            <p:ph type="pic" sz="quarter" idx="13"/>
          </p:nvPr>
        </p:nvSpPr>
        <p:spPr>
          <a:xfrm>
            <a:off x="2184403" y="3919381"/>
            <a:ext cx="3088637" cy="2077559"/>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9" name="Picture Placeholder 3">
            <a:extLst>
              <a:ext uri="{FF2B5EF4-FFF2-40B4-BE49-F238E27FC236}">
                <a16:creationId xmlns:a16="http://schemas.microsoft.com/office/drawing/2014/main" id="{CF8F8440-C5A5-4AF8-8F8A-3BA5B158F99F}"/>
              </a:ext>
            </a:extLst>
          </p:cNvPr>
          <p:cNvSpPr>
            <a:spLocks noGrp="1"/>
          </p:cNvSpPr>
          <p:nvPr>
            <p:ph type="pic" sz="quarter" idx="12"/>
          </p:nvPr>
        </p:nvSpPr>
        <p:spPr>
          <a:xfrm>
            <a:off x="6918960" y="1127531"/>
            <a:ext cx="3088637" cy="2077559"/>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Tree>
    <p:extLst>
      <p:ext uri="{BB962C8B-B14F-4D97-AF65-F5344CB8AC3E}">
        <p14:creationId xmlns:p14="http://schemas.microsoft.com/office/powerpoint/2010/main" val="35315009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userDrawn="1">
  <p:cSld name="IMAGE-Layout-104">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20CF65-F5F8-4E58-88D4-96A7FF8EDE3F}"/>
              </a:ext>
            </a:extLst>
          </p:cNvPr>
          <p:cNvSpPr>
            <a:spLocks noGrp="1"/>
          </p:cNvSpPr>
          <p:nvPr>
            <p:ph type="pic" sz="quarter" idx="11"/>
          </p:nvPr>
        </p:nvSpPr>
        <p:spPr>
          <a:xfrm>
            <a:off x="6096000" y="627888"/>
            <a:ext cx="5486400" cy="5608320"/>
          </a:xfrm>
          <a:prstGeom prst="roundRect">
            <a:avLst>
              <a:gd name="adj" fmla="val 3673"/>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141739051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IMAGE-Layout-105">
    <p:spTree>
      <p:nvGrpSpPr>
        <p:cNvPr id="1" name=""/>
        <p:cNvGrpSpPr/>
        <p:nvPr/>
      </p:nvGrpSpPr>
      <p:grpSpPr>
        <a:xfrm>
          <a:off x="0" y="0"/>
          <a:ext cx="0" cy="0"/>
          <a:chOff x="0" y="0"/>
          <a:chExt cx="0" cy="0"/>
        </a:xfrm>
      </p:grpSpPr>
      <p:sp>
        <p:nvSpPr>
          <p:cNvPr id="11" name="Picture Placeholder 12"/>
          <p:cNvSpPr>
            <a:spLocks noGrp="1"/>
          </p:cNvSpPr>
          <p:nvPr>
            <p:ph type="pic" sz="quarter" idx="11"/>
          </p:nvPr>
        </p:nvSpPr>
        <p:spPr>
          <a:xfrm>
            <a:off x="1688592" y="1675384"/>
            <a:ext cx="1804416" cy="1804416"/>
          </a:xfrm>
          <a:prstGeom prst="roundRect">
            <a:avLst>
              <a:gd name="adj" fmla="val 8925"/>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5" name="Title 4">
            <a:extLst>
              <a:ext uri="{FF2B5EF4-FFF2-40B4-BE49-F238E27FC236}">
                <a16:creationId xmlns:a16="http://schemas.microsoft.com/office/drawing/2014/main" id="{1F63D903-2C79-4845-B9F0-F48F4CAC9105}"/>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89690464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IMAGE-Layout-106">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2DB4F3EC-6FA6-4607-B645-7D3F2258AE21}"/>
              </a:ext>
            </a:extLst>
          </p:cNvPr>
          <p:cNvSpPr>
            <a:spLocks noGrp="1"/>
          </p:cNvSpPr>
          <p:nvPr>
            <p:ph type="pic" sz="quarter" idx="12"/>
          </p:nvPr>
        </p:nvSpPr>
        <p:spPr>
          <a:xfrm>
            <a:off x="5206100" y="2539400"/>
            <a:ext cx="1779800" cy="1779800"/>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7" name="Picture Placeholder 2">
            <a:extLst>
              <a:ext uri="{FF2B5EF4-FFF2-40B4-BE49-F238E27FC236}">
                <a16:creationId xmlns:a16="http://schemas.microsoft.com/office/drawing/2014/main" id="{896841DE-F57D-4FFA-B2B4-844AE25D7DD8}"/>
              </a:ext>
            </a:extLst>
          </p:cNvPr>
          <p:cNvSpPr>
            <a:spLocks noGrp="1"/>
          </p:cNvSpPr>
          <p:nvPr>
            <p:ph type="pic" sz="quarter" idx="13"/>
          </p:nvPr>
        </p:nvSpPr>
        <p:spPr>
          <a:xfrm>
            <a:off x="8433250" y="2539400"/>
            <a:ext cx="1779800" cy="1779800"/>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8" name="Picture Placeholder 2">
            <a:extLst>
              <a:ext uri="{FF2B5EF4-FFF2-40B4-BE49-F238E27FC236}">
                <a16:creationId xmlns:a16="http://schemas.microsoft.com/office/drawing/2014/main" id="{A96FD531-41C1-429F-981E-C03DFE4D2EA5}"/>
              </a:ext>
            </a:extLst>
          </p:cNvPr>
          <p:cNvSpPr>
            <a:spLocks noGrp="1"/>
          </p:cNvSpPr>
          <p:nvPr>
            <p:ph type="pic" sz="quarter" idx="11"/>
          </p:nvPr>
        </p:nvSpPr>
        <p:spPr>
          <a:xfrm>
            <a:off x="1978950" y="2539400"/>
            <a:ext cx="1779800" cy="1779800"/>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dirty="0"/>
          </a:p>
        </p:txBody>
      </p:sp>
    </p:spTree>
    <p:extLst>
      <p:ext uri="{BB962C8B-B14F-4D97-AF65-F5344CB8AC3E}">
        <p14:creationId xmlns:p14="http://schemas.microsoft.com/office/powerpoint/2010/main" val="326496560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IMAGE-Layout-108">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C9C7632-F851-49E5-B077-28366D421B38}"/>
              </a:ext>
            </a:extLst>
          </p:cNvPr>
          <p:cNvSpPr>
            <a:spLocks noGrp="1"/>
          </p:cNvSpPr>
          <p:nvPr>
            <p:ph type="pic" sz="quarter" idx="11"/>
          </p:nvPr>
        </p:nvSpPr>
        <p:spPr>
          <a:xfrm>
            <a:off x="609599" y="627888"/>
            <a:ext cx="5486400" cy="5608320"/>
          </a:xfrm>
          <a:prstGeom prst="roundRect">
            <a:avLst>
              <a:gd name="adj" fmla="val 3673"/>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186639278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IMAGE-Layout-109">
    <p:spTree>
      <p:nvGrpSpPr>
        <p:cNvPr id="1" name=""/>
        <p:cNvGrpSpPr/>
        <p:nvPr/>
      </p:nvGrpSpPr>
      <p:grpSpPr>
        <a:xfrm>
          <a:off x="0" y="0"/>
          <a:ext cx="0" cy="0"/>
          <a:chOff x="0" y="0"/>
          <a:chExt cx="0" cy="0"/>
        </a:xfrm>
      </p:grpSpPr>
      <p:sp>
        <p:nvSpPr>
          <p:cNvPr id="13" name="Picture Placeholder 12"/>
          <p:cNvSpPr>
            <a:spLocks noGrp="1"/>
          </p:cNvSpPr>
          <p:nvPr>
            <p:ph type="pic" sz="quarter" idx="11"/>
          </p:nvPr>
        </p:nvSpPr>
        <p:spPr>
          <a:xfrm>
            <a:off x="2182368" y="1752600"/>
            <a:ext cx="963168" cy="963168"/>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4" name="Picture Placeholder 12"/>
          <p:cNvSpPr>
            <a:spLocks noGrp="1"/>
          </p:cNvSpPr>
          <p:nvPr>
            <p:ph type="pic" sz="quarter" idx="12"/>
          </p:nvPr>
        </p:nvSpPr>
        <p:spPr>
          <a:xfrm>
            <a:off x="9186672" y="3752088"/>
            <a:ext cx="963168" cy="963168"/>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6" name="Title 4">
            <a:extLst>
              <a:ext uri="{FF2B5EF4-FFF2-40B4-BE49-F238E27FC236}">
                <a16:creationId xmlns:a16="http://schemas.microsoft.com/office/drawing/2014/main" id="{40895BE1-F501-4DA6-BAC7-1628FD1F7753}"/>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6303749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IMAGE-Layout-110">
    <p:spTree>
      <p:nvGrpSpPr>
        <p:cNvPr id="1" name=""/>
        <p:cNvGrpSpPr/>
        <p:nvPr/>
      </p:nvGrpSpPr>
      <p:grpSpPr>
        <a:xfrm>
          <a:off x="0" y="0"/>
          <a:ext cx="0" cy="0"/>
          <a:chOff x="0" y="0"/>
          <a:chExt cx="0" cy="0"/>
        </a:xfrm>
      </p:grpSpPr>
      <p:sp>
        <p:nvSpPr>
          <p:cNvPr id="18" name="Picture Placeholder 2"/>
          <p:cNvSpPr>
            <a:spLocks noGrp="1"/>
          </p:cNvSpPr>
          <p:nvPr>
            <p:ph type="pic" sz="quarter" idx="11"/>
          </p:nvPr>
        </p:nvSpPr>
        <p:spPr>
          <a:xfrm>
            <a:off x="1853184" y="2151888"/>
            <a:ext cx="1219200" cy="1219200"/>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19" name="Picture Placeholder 2"/>
          <p:cNvSpPr>
            <a:spLocks noGrp="1"/>
          </p:cNvSpPr>
          <p:nvPr>
            <p:ph type="pic" sz="quarter" idx="12"/>
          </p:nvPr>
        </p:nvSpPr>
        <p:spPr>
          <a:xfrm>
            <a:off x="6742176" y="2151888"/>
            <a:ext cx="1219200" cy="1219200"/>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6" name="Title 4">
            <a:extLst>
              <a:ext uri="{FF2B5EF4-FFF2-40B4-BE49-F238E27FC236}">
                <a16:creationId xmlns:a16="http://schemas.microsoft.com/office/drawing/2014/main" id="{23153593-CEED-43D7-8481-1C18D9F0B67A}"/>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207904145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IMAGE-Layout-111">
    <p:spTree>
      <p:nvGrpSpPr>
        <p:cNvPr id="1" name=""/>
        <p:cNvGrpSpPr/>
        <p:nvPr/>
      </p:nvGrpSpPr>
      <p:grpSpPr>
        <a:xfrm>
          <a:off x="0" y="0"/>
          <a:ext cx="0" cy="0"/>
          <a:chOff x="0" y="0"/>
          <a:chExt cx="0" cy="0"/>
        </a:xfrm>
      </p:grpSpPr>
      <p:sp>
        <p:nvSpPr>
          <p:cNvPr id="18" name="Picture Placeholder 2"/>
          <p:cNvSpPr>
            <a:spLocks noGrp="1"/>
          </p:cNvSpPr>
          <p:nvPr>
            <p:ph type="pic" sz="quarter" idx="11"/>
          </p:nvPr>
        </p:nvSpPr>
        <p:spPr>
          <a:xfrm>
            <a:off x="1773936" y="1432560"/>
            <a:ext cx="1828800" cy="1828800"/>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5" name="Title 4">
            <a:extLst>
              <a:ext uri="{FF2B5EF4-FFF2-40B4-BE49-F238E27FC236}">
                <a16:creationId xmlns:a16="http://schemas.microsoft.com/office/drawing/2014/main" id="{28095E9E-7213-4071-833B-F76EE6B46E60}"/>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230699508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IMAGE-Layout-112">
    <p:spTree>
      <p:nvGrpSpPr>
        <p:cNvPr id="1" name=""/>
        <p:cNvGrpSpPr/>
        <p:nvPr/>
      </p:nvGrpSpPr>
      <p:grpSpPr>
        <a:xfrm>
          <a:off x="0" y="0"/>
          <a:ext cx="0" cy="0"/>
          <a:chOff x="0" y="0"/>
          <a:chExt cx="0" cy="0"/>
        </a:xfrm>
      </p:grpSpPr>
      <p:sp>
        <p:nvSpPr>
          <p:cNvPr id="4" name="Picture Placeholder 5"/>
          <p:cNvSpPr>
            <a:spLocks noGrp="1"/>
          </p:cNvSpPr>
          <p:nvPr>
            <p:ph type="pic" sz="quarter" idx="11"/>
          </p:nvPr>
        </p:nvSpPr>
        <p:spPr>
          <a:xfrm>
            <a:off x="0" y="1"/>
            <a:ext cx="12192000" cy="3425371"/>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26214804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REAK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CA0ED-0001-4A53-A070-4D90F4DD00E4}"/>
              </a:ext>
            </a:extLst>
          </p:cNvPr>
          <p:cNvSpPr>
            <a:spLocks noGrp="1"/>
          </p:cNvSpPr>
          <p:nvPr>
            <p:ph type="title" hasCustomPrompt="1"/>
          </p:nvPr>
        </p:nvSpPr>
        <p:spPr>
          <a:xfrm>
            <a:off x="838200" y="2765955"/>
            <a:ext cx="10515600" cy="1326091"/>
          </a:xfrm>
          <a:prstGeom prst="rect">
            <a:avLst/>
          </a:prstGeom>
        </p:spPr>
        <p:txBody>
          <a:bodyPr anchor="ctr"/>
          <a:lstStyle>
            <a:lvl1pPr algn="ctr">
              <a:defRPr lang="en-US" sz="4800" dirty="0">
                <a:gradFill>
                  <a:gsLst>
                    <a:gs pos="75000">
                      <a:schemeClr val="accent4"/>
                    </a:gs>
                    <a:gs pos="25000">
                      <a:schemeClr val="accent2"/>
                    </a:gs>
                    <a:gs pos="100000">
                      <a:schemeClr val="accent5"/>
                    </a:gs>
                    <a:gs pos="50000">
                      <a:schemeClr val="accent3"/>
                    </a:gs>
                    <a:gs pos="1000">
                      <a:schemeClr val="accent1"/>
                    </a:gs>
                  </a:gsLst>
                  <a:lin ang="9000000" scaled="0"/>
                </a:gradFill>
                <a:ea typeface="+mn-ea"/>
                <a:cs typeface="+mn-cs"/>
              </a:defRPr>
            </a:lvl1pPr>
          </a:lstStyle>
          <a:p>
            <a:pPr lvl="0" algn="ctr"/>
            <a:r>
              <a:rPr lang="en-US" dirty="0"/>
              <a:t>BREAKER TITLE</a:t>
            </a:r>
          </a:p>
        </p:txBody>
      </p:sp>
    </p:spTree>
    <p:extLst>
      <p:ext uri="{BB962C8B-B14F-4D97-AF65-F5344CB8AC3E}">
        <p14:creationId xmlns:p14="http://schemas.microsoft.com/office/powerpoint/2010/main" val="271783454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userDrawn="1">
  <p:cSld name="IMAGE-Layout-11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8136000" y="0"/>
            <a:ext cx="4056000" cy="68580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380969086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userDrawn="1">
  <p:cSld name="IMAGE-Layout-114">
    <p:spTree>
      <p:nvGrpSpPr>
        <p:cNvPr id="1" name=""/>
        <p:cNvGrpSpPr/>
        <p:nvPr/>
      </p:nvGrpSpPr>
      <p:grpSpPr>
        <a:xfrm>
          <a:off x="0" y="0"/>
          <a:ext cx="0" cy="0"/>
          <a:chOff x="0" y="0"/>
          <a:chExt cx="0" cy="0"/>
        </a:xfrm>
      </p:grpSpPr>
      <p:sp>
        <p:nvSpPr>
          <p:cNvPr id="4" name="Picture Placeholder 5"/>
          <p:cNvSpPr>
            <a:spLocks noGrp="1"/>
          </p:cNvSpPr>
          <p:nvPr>
            <p:ph type="pic" sz="quarter" idx="11"/>
          </p:nvPr>
        </p:nvSpPr>
        <p:spPr>
          <a:xfrm>
            <a:off x="0" y="1"/>
            <a:ext cx="12192000" cy="3425371"/>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3" name="Title 1">
            <a:extLst>
              <a:ext uri="{FF2B5EF4-FFF2-40B4-BE49-F238E27FC236}">
                <a16:creationId xmlns:a16="http://schemas.microsoft.com/office/drawing/2014/main" id="{07546306-BB2E-C745-BE62-0F61AFAAA161}"/>
              </a:ext>
            </a:extLst>
          </p:cNvPr>
          <p:cNvSpPr>
            <a:spLocks noGrp="1"/>
          </p:cNvSpPr>
          <p:nvPr>
            <p:ph type="title" hasCustomPrompt="1"/>
          </p:nvPr>
        </p:nvSpPr>
        <p:spPr>
          <a:xfrm>
            <a:off x="1079500" y="1596153"/>
            <a:ext cx="10033000" cy="609600"/>
          </a:xfrm>
          <a:prstGeom prst="rect">
            <a:avLst/>
          </a:prstGeom>
        </p:spPr>
        <p:txBody>
          <a:bodyPr anchor="ctr"/>
          <a:lstStyle>
            <a:lvl1pPr marL="0" algn="ctr" defTabSz="914446" rtl="0" eaLnBrk="1" latinLnBrk="0" hangingPunct="1">
              <a:defRPr lang="en-US" sz="4400" kern="1200" dirty="0">
                <a:solidFill>
                  <a:schemeClr val="tx1"/>
                </a:solidFill>
                <a:latin typeface="+mj-lt"/>
                <a:ea typeface="Source Sans Pro Black" panose="020B0803030403020204" pitchFamily="34" charset="0"/>
                <a:cs typeface="+mn-cs"/>
              </a:defRPr>
            </a:lvl1pPr>
          </a:lstStyle>
          <a:p>
            <a:pPr marL="0" lvl="0" indent="0" algn="ctr">
              <a:spcBef>
                <a:spcPts val="1000"/>
              </a:spcBef>
              <a:buFont typeface="Arial" panose="020B0604020202020204" pitchFamily="34" charset="0"/>
            </a:pPr>
            <a:r>
              <a:rPr lang="en-US" dirty="0"/>
              <a:t>YOUR TITLE</a:t>
            </a:r>
          </a:p>
        </p:txBody>
      </p:sp>
      <p:sp>
        <p:nvSpPr>
          <p:cNvPr id="5" name="Text Placeholder 4">
            <a:extLst>
              <a:ext uri="{FF2B5EF4-FFF2-40B4-BE49-F238E27FC236}">
                <a16:creationId xmlns:a16="http://schemas.microsoft.com/office/drawing/2014/main" id="{E2C02C6C-381F-CE48-B1C7-45378DCAA986}"/>
              </a:ext>
            </a:extLst>
          </p:cNvPr>
          <p:cNvSpPr>
            <a:spLocks noGrp="1"/>
          </p:cNvSpPr>
          <p:nvPr>
            <p:ph type="body" sz="quarter" idx="12" hasCustomPrompt="1"/>
          </p:nvPr>
        </p:nvSpPr>
        <p:spPr>
          <a:xfrm>
            <a:off x="1079500" y="1218201"/>
            <a:ext cx="10033000" cy="355601"/>
          </a:xfrm>
          <a:prstGeom prst="rect">
            <a:avLst/>
          </a:prstGeom>
        </p:spPr>
        <p:txBody>
          <a:bodyPr anchor="ctr"/>
          <a:lstStyle>
            <a:lvl1pPr marL="0" indent="0" algn="ctr">
              <a:buNone/>
              <a:defRPr lang="en-UA" sz="1867" kern="1200" spc="333" dirty="0">
                <a:solidFill>
                  <a:srgbClr val="858591"/>
                </a:solidFill>
                <a:latin typeface="Montserrat" panose="00000500000000000000" pitchFamily="2" charset="0"/>
                <a:ea typeface="Roboto Thin" pitchFamily="2" charset="0"/>
                <a:cs typeface="+mn-cs"/>
              </a:defRPr>
            </a:lvl1pPr>
          </a:lstStyle>
          <a:p>
            <a:pPr marL="0" lvl="0" algn="ctr" defTabSz="914446" rtl="0" eaLnBrk="1" latinLnBrk="0" hangingPunct="1"/>
            <a:r>
              <a:rPr lang="en-UA" dirty="0"/>
              <a:t>YOUR SUBTITLE</a:t>
            </a:r>
          </a:p>
        </p:txBody>
      </p:sp>
    </p:spTree>
    <p:extLst>
      <p:ext uri="{BB962C8B-B14F-4D97-AF65-F5344CB8AC3E}">
        <p14:creationId xmlns:p14="http://schemas.microsoft.com/office/powerpoint/2010/main" val="346273249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userDrawn="1">
  <p:cSld name="IMAGE-Layout-115">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8B5C77-6E87-4CF4-9817-CE6C928B7F83}"/>
              </a:ext>
            </a:extLst>
          </p:cNvPr>
          <p:cNvSpPr>
            <a:spLocks noGrp="1"/>
          </p:cNvSpPr>
          <p:nvPr>
            <p:ph type="pic" sz="quarter" idx="10"/>
          </p:nvPr>
        </p:nvSpPr>
        <p:spPr>
          <a:xfrm>
            <a:off x="1" y="0"/>
            <a:ext cx="12191999" cy="3937000"/>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
        <p:nvSpPr>
          <p:cNvPr id="5" name="Title 1">
            <a:extLst>
              <a:ext uri="{FF2B5EF4-FFF2-40B4-BE49-F238E27FC236}">
                <a16:creationId xmlns:a16="http://schemas.microsoft.com/office/drawing/2014/main" id="{5153F44B-F8DD-4AF0-9746-A6E6D1B4BA7C}"/>
              </a:ext>
            </a:extLst>
          </p:cNvPr>
          <p:cNvSpPr>
            <a:spLocks noGrp="1"/>
          </p:cNvSpPr>
          <p:nvPr>
            <p:ph type="title" hasCustomPrompt="1"/>
          </p:nvPr>
        </p:nvSpPr>
        <p:spPr>
          <a:xfrm>
            <a:off x="1371600" y="1521149"/>
            <a:ext cx="9499600" cy="609600"/>
          </a:xfrm>
          <a:prstGeom prst="rect">
            <a:avLst/>
          </a:prstGeom>
        </p:spPr>
        <p:txBody>
          <a:bodyPr anchor="ctr"/>
          <a:lstStyle>
            <a:lvl1pPr marL="0" algn="l" defTabSz="914446" rtl="0" eaLnBrk="1" latinLnBrk="0" hangingPunct="1">
              <a:defRPr lang="en-US" sz="4400" kern="1200" dirty="0">
                <a:solidFill>
                  <a:schemeClr val="tx1"/>
                </a:solidFill>
                <a:latin typeface="+mj-lt"/>
                <a:ea typeface="Source Sans Pro Black" panose="020B0803030403020204" pitchFamily="34" charset="0"/>
                <a:cs typeface="+mn-cs"/>
              </a:defRPr>
            </a:lvl1pPr>
          </a:lstStyle>
          <a:p>
            <a:pPr marL="0" lvl="0" indent="0" algn="ctr">
              <a:spcBef>
                <a:spcPts val="1000"/>
              </a:spcBef>
              <a:buFont typeface="Arial" panose="020B0604020202020204" pitchFamily="34" charset="0"/>
            </a:pPr>
            <a:r>
              <a:rPr lang="en-US" dirty="0"/>
              <a:t>YOUR TITLE</a:t>
            </a:r>
          </a:p>
        </p:txBody>
      </p:sp>
      <p:sp>
        <p:nvSpPr>
          <p:cNvPr id="6" name="Text Placeholder 4">
            <a:extLst>
              <a:ext uri="{FF2B5EF4-FFF2-40B4-BE49-F238E27FC236}">
                <a16:creationId xmlns:a16="http://schemas.microsoft.com/office/drawing/2014/main" id="{FC0693EC-ECEC-45D9-A0CD-3062924AC7BA}"/>
              </a:ext>
            </a:extLst>
          </p:cNvPr>
          <p:cNvSpPr>
            <a:spLocks noGrp="1"/>
          </p:cNvSpPr>
          <p:nvPr>
            <p:ph type="body" sz="quarter" idx="11" hasCustomPrompt="1"/>
          </p:nvPr>
        </p:nvSpPr>
        <p:spPr>
          <a:xfrm>
            <a:off x="1371600" y="1143197"/>
            <a:ext cx="9499600" cy="355601"/>
          </a:xfrm>
          <a:prstGeom prst="rect">
            <a:avLst/>
          </a:prstGeom>
        </p:spPr>
        <p:txBody>
          <a:bodyPr anchor="ctr"/>
          <a:lstStyle>
            <a:lvl1pPr marL="0" indent="0" algn="l">
              <a:buNone/>
              <a:defRPr lang="en-UA" sz="1867" kern="1200" spc="333" dirty="0">
                <a:solidFill>
                  <a:srgbClr val="858591"/>
                </a:solidFill>
                <a:latin typeface="Montserrat" panose="00000500000000000000" pitchFamily="2" charset="0"/>
                <a:ea typeface="Roboto Thin" pitchFamily="2" charset="0"/>
                <a:cs typeface="+mn-cs"/>
              </a:defRPr>
            </a:lvl1pPr>
          </a:lstStyle>
          <a:p>
            <a:pPr marL="0" lvl="0" algn="ctr" defTabSz="914446" rtl="0" eaLnBrk="1" latinLnBrk="0" hangingPunct="1"/>
            <a:r>
              <a:rPr lang="en-UA" dirty="0"/>
              <a:t>YOUR SUBTITLE</a:t>
            </a:r>
          </a:p>
        </p:txBody>
      </p:sp>
    </p:spTree>
    <p:extLst>
      <p:ext uri="{BB962C8B-B14F-4D97-AF65-F5344CB8AC3E}">
        <p14:creationId xmlns:p14="http://schemas.microsoft.com/office/powerpoint/2010/main" val="230256212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IMAGE-Layout-116">
    <p:spTree>
      <p:nvGrpSpPr>
        <p:cNvPr id="1" name=""/>
        <p:cNvGrpSpPr/>
        <p:nvPr/>
      </p:nvGrpSpPr>
      <p:grpSpPr>
        <a:xfrm>
          <a:off x="0" y="0"/>
          <a:ext cx="0" cy="0"/>
          <a:chOff x="0" y="0"/>
          <a:chExt cx="0" cy="0"/>
        </a:xfrm>
      </p:grpSpPr>
      <p:sp>
        <p:nvSpPr>
          <p:cNvPr id="17" name="Picture Placeholder 5"/>
          <p:cNvSpPr>
            <a:spLocks noGrp="1"/>
          </p:cNvSpPr>
          <p:nvPr>
            <p:ph type="pic" sz="quarter" idx="11"/>
          </p:nvPr>
        </p:nvSpPr>
        <p:spPr>
          <a:xfrm>
            <a:off x="0" y="1725168"/>
            <a:ext cx="12192000" cy="231648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3" name="Title 1">
            <a:extLst>
              <a:ext uri="{FF2B5EF4-FFF2-40B4-BE49-F238E27FC236}">
                <a16:creationId xmlns:a16="http://schemas.microsoft.com/office/drawing/2014/main" id="{B5B7ED05-6BE5-404E-B123-A15F21DCA52E}"/>
              </a:ext>
            </a:extLst>
          </p:cNvPr>
          <p:cNvSpPr>
            <a:spLocks noGrp="1"/>
          </p:cNvSpPr>
          <p:nvPr>
            <p:ph type="title" hasCustomPrompt="1"/>
          </p:nvPr>
        </p:nvSpPr>
        <p:spPr>
          <a:xfrm>
            <a:off x="762000" y="774192"/>
            <a:ext cx="10668001" cy="609600"/>
          </a:xfrm>
          <a:prstGeom prst="rect">
            <a:avLst/>
          </a:prstGeom>
        </p:spPr>
        <p:txBody>
          <a:bodyPr anchor="ctr"/>
          <a:lstStyle>
            <a:lvl1pPr marL="0" algn="ctr" defTabSz="914446" rtl="0" eaLnBrk="1" latinLnBrk="0" hangingPunct="1">
              <a:defRPr lang="en-US" sz="4400" kern="1200" dirty="0">
                <a:solidFill>
                  <a:schemeClr val="bg1"/>
                </a:solidFill>
                <a:latin typeface="+mj-lt"/>
                <a:ea typeface="Source Sans Pro Black" panose="020B0803030403020204" pitchFamily="34" charset="0"/>
                <a:cs typeface="+mn-cs"/>
              </a:defRPr>
            </a:lvl1pPr>
          </a:lstStyle>
          <a:p>
            <a:pPr marL="0" lvl="0" indent="0" algn="ctr">
              <a:spcBef>
                <a:spcPts val="1000"/>
              </a:spcBef>
              <a:buFont typeface="Arial" panose="020B0604020202020204" pitchFamily="34" charset="0"/>
            </a:pPr>
            <a:r>
              <a:rPr lang="en-US" dirty="0"/>
              <a:t>YOUR TITLE</a:t>
            </a:r>
          </a:p>
        </p:txBody>
      </p:sp>
      <p:sp>
        <p:nvSpPr>
          <p:cNvPr id="4" name="Text Placeholder 4">
            <a:extLst>
              <a:ext uri="{FF2B5EF4-FFF2-40B4-BE49-F238E27FC236}">
                <a16:creationId xmlns:a16="http://schemas.microsoft.com/office/drawing/2014/main" id="{29C676B4-FAF3-0D4E-83C5-9499FF8D7F9E}"/>
              </a:ext>
            </a:extLst>
          </p:cNvPr>
          <p:cNvSpPr>
            <a:spLocks noGrp="1"/>
          </p:cNvSpPr>
          <p:nvPr>
            <p:ph type="body" sz="quarter" idx="10" hasCustomPrompt="1"/>
          </p:nvPr>
        </p:nvSpPr>
        <p:spPr>
          <a:xfrm>
            <a:off x="762000" y="396240"/>
            <a:ext cx="10668001" cy="355601"/>
          </a:xfrm>
          <a:prstGeom prst="rect">
            <a:avLst/>
          </a:prstGeom>
        </p:spPr>
        <p:txBody>
          <a:bodyPr anchor="ctr"/>
          <a:lstStyle>
            <a:lvl1pPr marL="0" indent="0" algn="ctr">
              <a:buNone/>
              <a:defRPr lang="en-UA" sz="1867" kern="1200" spc="333" dirty="0">
                <a:solidFill>
                  <a:schemeClr val="accent1"/>
                </a:solidFill>
                <a:latin typeface="Montserrat" panose="00000500000000000000" pitchFamily="2" charset="0"/>
                <a:ea typeface="Roboto Thin" pitchFamily="2" charset="0"/>
                <a:cs typeface="+mn-cs"/>
              </a:defRPr>
            </a:lvl1pPr>
          </a:lstStyle>
          <a:p>
            <a:pPr marL="0" lvl="0" algn="ctr" defTabSz="914446" rtl="0" eaLnBrk="1" latinLnBrk="0" hangingPunct="1"/>
            <a:r>
              <a:rPr lang="en-UA" dirty="0"/>
              <a:t>YOUR SUBTITLE</a:t>
            </a:r>
          </a:p>
        </p:txBody>
      </p:sp>
    </p:spTree>
    <p:extLst>
      <p:ext uri="{BB962C8B-B14F-4D97-AF65-F5344CB8AC3E}">
        <p14:creationId xmlns:p14="http://schemas.microsoft.com/office/powerpoint/2010/main" val="24704049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userDrawn="1">
  <p:cSld name="IMAGE-Layout-117">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5CEA750A-677F-43CA-8A48-7AE6C2E65812}"/>
              </a:ext>
            </a:extLst>
          </p:cNvPr>
          <p:cNvSpPr>
            <a:spLocks noGrp="1"/>
          </p:cNvSpPr>
          <p:nvPr>
            <p:ph type="pic" sz="quarter" idx="11"/>
          </p:nvPr>
        </p:nvSpPr>
        <p:spPr>
          <a:xfrm>
            <a:off x="4724400" y="624840"/>
            <a:ext cx="6858000" cy="5608320"/>
          </a:xfrm>
          <a:prstGeom prst="roundRect">
            <a:avLst>
              <a:gd name="adj" fmla="val 3727"/>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200851248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IMAGE-Layout-118">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7A86A2D-80E2-48E5-B1F6-4F8C81EE1343}"/>
              </a:ext>
            </a:extLst>
          </p:cNvPr>
          <p:cNvSpPr>
            <a:spLocks noGrp="1"/>
          </p:cNvSpPr>
          <p:nvPr>
            <p:ph type="pic" sz="quarter" idx="11"/>
          </p:nvPr>
        </p:nvSpPr>
        <p:spPr>
          <a:xfrm>
            <a:off x="609600" y="624840"/>
            <a:ext cx="6858000" cy="5608320"/>
          </a:xfrm>
          <a:prstGeom prst="roundRect">
            <a:avLst>
              <a:gd name="adj" fmla="val 3555"/>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17551579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userDrawn="1">
  <p:cSld name="IMAGE-Layout-119">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656E0239-9422-4FA9-9150-3458629F0DC1}"/>
              </a:ext>
            </a:extLst>
          </p:cNvPr>
          <p:cNvSpPr>
            <a:spLocks noGrp="1"/>
          </p:cNvSpPr>
          <p:nvPr>
            <p:ph type="pic" sz="quarter" idx="11"/>
          </p:nvPr>
        </p:nvSpPr>
        <p:spPr>
          <a:xfrm>
            <a:off x="4724400" y="627888"/>
            <a:ext cx="6858000" cy="5608320"/>
          </a:xfrm>
          <a:prstGeom prst="roundRect">
            <a:avLst>
              <a:gd name="adj" fmla="val 3727"/>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2890809836"/>
      </p:ext>
    </p:extLst>
  </p:cSld>
  <p:clrMapOvr>
    <a:masterClrMapping/>
  </p:clrMapOvr>
  <p:extLst>
    <p:ext uri="{DCECCB84-F9BA-43D5-87BE-67443E8EF086}">
      <p15:sldGuideLst xmlns:p15="http://schemas.microsoft.com/office/powerpoint/2012/main">
        <p15:guide id="1" orient="horz" pos="3240">
          <p15:clr>
            <a:srgbClr val="FBAE40"/>
          </p15:clr>
        </p15:guide>
        <p15:guide id="2" pos="5760">
          <p15:clr>
            <a:srgbClr val="FBAE40"/>
          </p15:clr>
        </p15:guide>
        <p15:guide id="3" pos="4464">
          <p15:clr>
            <a:srgbClr val="FBAE40"/>
          </p15:clr>
        </p15:guide>
        <p15:guide id="4" pos="3888">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userDrawn="1">
  <p:cSld name="IMAGE-Layout-120">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656E0239-9422-4FA9-9150-3458629F0DC1}"/>
              </a:ext>
            </a:extLst>
          </p:cNvPr>
          <p:cNvSpPr>
            <a:spLocks noGrp="1"/>
          </p:cNvSpPr>
          <p:nvPr>
            <p:ph type="pic" sz="quarter" idx="11"/>
          </p:nvPr>
        </p:nvSpPr>
        <p:spPr>
          <a:xfrm>
            <a:off x="609600" y="627888"/>
            <a:ext cx="6858000" cy="5614416"/>
          </a:xfrm>
          <a:prstGeom prst="roundRect">
            <a:avLst>
              <a:gd name="adj" fmla="val 3569"/>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2028931489"/>
      </p:ext>
    </p:extLst>
  </p:cSld>
  <p:clrMapOvr>
    <a:masterClrMapping/>
  </p:clrMapOvr>
  <p:extLst>
    <p:ext uri="{DCECCB84-F9BA-43D5-87BE-67443E8EF086}">
      <p15:sldGuideLst xmlns:p15="http://schemas.microsoft.com/office/powerpoint/2012/main">
        <p15:guide id="1" orient="horz" pos="3240">
          <p15:clr>
            <a:srgbClr val="FBAE40"/>
          </p15:clr>
        </p15:guide>
        <p15:guide id="2" pos="5760">
          <p15:clr>
            <a:srgbClr val="FBAE40"/>
          </p15:clr>
        </p15:guide>
        <p15:guide id="3" pos="7056">
          <p15:clr>
            <a:srgbClr val="FBAE40"/>
          </p15:clr>
        </p15:guide>
        <p15:guide id="4" pos="4464">
          <p15:clr>
            <a:srgbClr val="FBAE40"/>
          </p15:clr>
        </p15:guide>
        <p15:guide id="5" pos="4896">
          <p15:clr>
            <a:srgbClr val="FBAE40"/>
          </p15:clr>
        </p15:guide>
        <p15:guide id="6" pos="6624">
          <p15:clr>
            <a:srgbClr val="FBAE40"/>
          </p15:clr>
        </p15:guide>
        <p15:guide id="7" pos="7632">
          <p15:clr>
            <a:srgbClr val="FBAE40"/>
          </p15:clr>
        </p15:guide>
        <p15:guide id="8" pos="3888">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IMAGE-Layout-121">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1C3E2DFA-1AA1-3047-A37A-1FEEBC864A21}"/>
              </a:ext>
            </a:extLst>
          </p:cNvPr>
          <p:cNvSpPr>
            <a:spLocks noGrp="1" noChangeAspect="1"/>
          </p:cNvSpPr>
          <p:nvPr>
            <p:ph type="pic" sz="quarter" idx="11"/>
          </p:nvPr>
        </p:nvSpPr>
        <p:spPr>
          <a:xfrm>
            <a:off x="1752848" y="2254207"/>
            <a:ext cx="2346960" cy="2346960"/>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4" name="Title 4">
            <a:extLst>
              <a:ext uri="{FF2B5EF4-FFF2-40B4-BE49-F238E27FC236}">
                <a16:creationId xmlns:a16="http://schemas.microsoft.com/office/drawing/2014/main" id="{C9614C9E-3D8C-47CB-8BCB-66D98B2EC010}"/>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91172744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IMAGE-Layout-122">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D0906F3F-9F31-494A-9B02-61233BD7CCBD}"/>
              </a:ext>
            </a:extLst>
          </p:cNvPr>
          <p:cNvSpPr>
            <a:spLocks noGrp="1" noChangeAspect="1"/>
          </p:cNvSpPr>
          <p:nvPr>
            <p:ph type="pic" sz="quarter" idx="12"/>
          </p:nvPr>
        </p:nvSpPr>
        <p:spPr>
          <a:xfrm>
            <a:off x="1905000" y="1622701"/>
            <a:ext cx="1524000" cy="1524000"/>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5" name="Picture Placeholder 2">
            <a:extLst>
              <a:ext uri="{FF2B5EF4-FFF2-40B4-BE49-F238E27FC236}">
                <a16:creationId xmlns:a16="http://schemas.microsoft.com/office/drawing/2014/main" id="{1C3E2DFA-1AA1-3047-A37A-1FEEBC864A21}"/>
              </a:ext>
            </a:extLst>
          </p:cNvPr>
          <p:cNvSpPr>
            <a:spLocks noGrp="1" noChangeAspect="1"/>
          </p:cNvSpPr>
          <p:nvPr>
            <p:ph type="pic" sz="quarter" idx="11"/>
          </p:nvPr>
        </p:nvSpPr>
        <p:spPr>
          <a:xfrm>
            <a:off x="1905000" y="3711299"/>
            <a:ext cx="1524000" cy="1524000"/>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6" name="Title 4">
            <a:extLst>
              <a:ext uri="{FF2B5EF4-FFF2-40B4-BE49-F238E27FC236}">
                <a16:creationId xmlns:a16="http://schemas.microsoft.com/office/drawing/2014/main" id="{510F5D02-55ED-4EA4-B7B3-347E95140391}"/>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1167465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REAK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CA0ED-0001-4A53-A070-4D90F4DD00E4}"/>
              </a:ext>
            </a:extLst>
          </p:cNvPr>
          <p:cNvSpPr>
            <a:spLocks noGrp="1"/>
          </p:cNvSpPr>
          <p:nvPr>
            <p:ph type="title" hasCustomPrompt="1"/>
          </p:nvPr>
        </p:nvSpPr>
        <p:spPr>
          <a:xfrm>
            <a:off x="838200" y="2765955"/>
            <a:ext cx="10515600" cy="1326091"/>
          </a:xfrm>
          <a:prstGeom prst="rect">
            <a:avLst/>
          </a:prstGeom>
        </p:spPr>
        <p:txBody>
          <a:bodyPr anchor="ctr"/>
          <a:lstStyle>
            <a:lvl1pPr algn="ctr">
              <a:defRPr lang="en-US" sz="7200">
                <a:gradFill>
                  <a:gsLst>
                    <a:gs pos="25000">
                      <a:schemeClr val="accent2"/>
                    </a:gs>
                    <a:gs pos="75000">
                      <a:schemeClr val="accent4"/>
                    </a:gs>
                    <a:gs pos="50000">
                      <a:schemeClr val="accent3"/>
                    </a:gs>
                    <a:gs pos="0">
                      <a:schemeClr val="accent1"/>
                    </a:gs>
                    <a:gs pos="100000">
                      <a:schemeClr val="accent5"/>
                    </a:gs>
                  </a:gsLst>
                  <a:lin ang="8100000" scaled="0"/>
                </a:gradFill>
                <a:ea typeface="+mn-ea"/>
                <a:cs typeface="+mn-cs"/>
              </a:defRPr>
            </a:lvl1pPr>
          </a:lstStyle>
          <a:p>
            <a:pPr marL="0" lvl="0" indent="0" algn="ctr">
              <a:spcBef>
                <a:spcPts val="1000"/>
              </a:spcBef>
              <a:buFont typeface="Arial" panose="020B0604020202020204" pitchFamily="34" charset="0"/>
            </a:pPr>
            <a:r>
              <a:rPr lang="en-US" dirty="0"/>
              <a:t>BREAKER TITLE</a:t>
            </a:r>
          </a:p>
        </p:txBody>
      </p:sp>
    </p:spTree>
    <p:extLst>
      <p:ext uri="{BB962C8B-B14F-4D97-AF65-F5344CB8AC3E}">
        <p14:creationId xmlns:p14="http://schemas.microsoft.com/office/powerpoint/2010/main" val="378156481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IMAGE-Layout-123">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6EDA7AB7-33DF-BD46-AB8B-02E37949E421}"/>
              </a:ext>
            </a:extLst>
          </p:cNvPr>
          <p:cNvSpPr>
            <a:spLocks noGrp="1" noChangeAspect="1"/>
          </p:cNvSpPr>
          <p:nvPr>
            <p:ph type="pic" sz="quarter" idx="13"/>
          </p:nvPr>
        </p:nvSpPr>
        <p:spPr>
          <a:xfrm>
            <a:off x="1165693" y="2801874"/>
            <a:ext cx="1255776" cy="1255776"/>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1" name="Picture Placeholder 2">
            <a:extLst>
              <a:ext uri="{FF2B5EF4-FFF2-40B4-BE49-F238E27FC236}">
                <a16:creationId xmlns:a16="http://schemas.microsoft.com/office/drawing/2014/main" id="{16B7D76E-9414-3045-81FD-7BEF4A9AEA78}"/>
              </a:ext>
            </a:extLst>
          </p:cNvPr>
          <p:cNvSpPr>
            <a:spLocks noGrp="1" noChangeAspect="1"/>
          </p:cNvSpPr>
          <p:nvPr>
            <p:ph type="pic" sz="quarter" idx="14"/>
          </p:nvPr>
        </p:nvSpPr>
        <p:spPr>
          <a:xfrm>
            <a:off x="1165693" y="4356033"/>
            <a:ext cx="1255776" cy="1255776"/>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7" name="Picture Placeholder 2">
            <a:extLst>
              <a:ext uri="{FF2B5EF4-FFF2-40B4-BE49-F238E27FC236}">
                <a16:creationId xmlns:a16="http://schemas.microsoft.com/office/drawing/2014/main" id="{D0906F3F-9F31-494A-9B02-61233BD7CCBD}"/>
              </a:ext>
            </a:extLst>
          </p:cNvPr>
          <p:cNvSpPr>
            <a:spLocks noGrp="1" noChangeAspect="1"/>
          </p:cNvSpPr>
          <p:nvPr>
            <p:ph type="pic" sz="quarter" idx="12"/>
          </p:nvPr>
        </p:nvSpPr>
        <p:spPr>
          <a:xfrm>
            <a:off x="1165693" y="1246192"/>
            <a:ext cx="1255776" cy="1255776"/>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6" name="Title 4">
            <a:extLst>
              <a:ext uri="{FF2B5EF4-FFF2-40B4-BE49-F238E27FC236}">
                <a16:creationId xmlns:a16="http://schemas.microsoft.com/office/drawing/2014/main" id="{2B903F16-A6BA-4DF7-ABFF-05463A2A3001}"/>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146816442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IMAGE-Layout-124">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1C3E2DFA-1AA1-3047-A37A-1FEEBC864A21}"/>
              </a:ext>
            </a:extLst>
          </p:cNvPr>
          <p:cNvSpPr>
            <a:spLocks noGrp="1" noChangeAspect="1"/>
          </p:cNvSpPr>
          <p:nvPr>
            <p:ph type="pic" sz="quarter" idx="11"/>
          </p:nvPr>
        </p:nvSpPr>
        <p:spPr>
          <a:xfrm>
            <a:off x="2520293" y="1669806"/>
            <a:ext cx="2023872" cy="2023872"/>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7" name="Picture Placeholder 2">
            <a:extLst>
              <a:ext uri="{FF2B5EF4-FFF2-40B4-BE49-F238E27FC236}">
                <a16:creationId xmlns:a16="http://schemas.microsoft.com/office/drawing/2014/main" id="{AD3264B4-0A33-0F42-B162-461C536D5376}"/>
              </a:ext>
            </a:extLst>
          </p:cNvPr>
          <p:cNvSpPr>
            <a:spLocks noGrp="1" noChangeAspect="1"/>
          </p:cNvSpPr>
          <p:nvPr>
            <p:ph type="pic" sz="quarter" idx="12"/>
          </p:nvPr>
        </p:nvSpPr>
        <p:spPr>
          <a:xfrm>
            <a:off x="7337259" y="1669806"/>
            <a:ext cx="2023872" cy="2023872"/>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6" name="Title 4">
            <a:extLst>
              <a:ext uri="{FF2B5EF4-FFF2-40B4-BE49-F238E27FC236}">
                <a16:creationId xmlns:a16="http://schemas.microsoft.com/office/drawing/2014/main" id="{0582B724-2DE7-4DD8-8B83-2D7CA97BFCCF}"/>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33769156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IMAGE-Layout-125">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1C3E2DFA-1AA1-3047-A37A-1FEEBC864A21}"/>
              </a:ext>
            </a:extLst>
          </p:cNvPr>
          <p:cNvSpPr>
            <a:spLocks noGrp="1" noChangeAspect="1"/>
          </p:cNvSpPr>
          <p:nvPr>
            <p:ph type="pic" sz="quarter" idx="11"/>
          </p:nvPr>
        </p:nvSpPr>
        <p:spPr>
          <a:xfrm>
            <a:off x="1787160" y="1643817"/>
            <a:ext cx="1828800" cy="1828800"/>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8" name="Picture Placeholder 2">
            <a:extLst>
              <a:ext uri="{FF2B5EF4-FFF2-40B4-BE49-F238E27FC236}">
                <a16:creationId xmlns:a16="http://schemas.microsoft.com/office/drawing/2014/main" id="{00D1B728-F65B-1049-A423-4018D50F1E2D}"/>
              </a:ext>
            </a:extLst>
          </p:cNvPr>
          <p:cNvSpPr>
            <a:spLocks noGrp="1" noChangeAspect="1"/>
          </p:cNvSpPr>
          <p:nvPr>
            <p:ph type="pic" sz="quarter" idx="12"/>
          </p:nvPr>
        </p:nvSpPr>
        <p:spPr>
          <a:xfrm>
            <a:off x="5139455" y="1643817"/>
            <a:ext cx="1828800" cy="1828800"/>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9" name="Picture Placeholder 2">
            <a:extLst>
              <a:ext uri="{FF2B5EF4-FFF2-40B4-BE49-F238E27FC236}">
                <a16:creationId xmlns:a16="http://schemas.microsoft.com/office/drawing/2014/main" id="{2E925699-281D-D34C-8E74-602EA1212DED}"/>
              </a:ext>
            </a:extLst>
          </p:cNvPr>
          <p:cNvSpPr>
            <a:spLocks noGrp="1" noChangeAspect="1"/>
          </p:cNvSpPr>
          <p:nvPr>
            <p:ph type="pic" sz="quarter" idx="13"/>
          </p:nvPr>
        </p:nvSpPr>
        <p:spPr>
          <a:xfrm>
            <a:off x="8529155" y="1643817"/>
            <a:ext cx="1828800" cy="1828800"/>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6" name="Title 4">
            <a:extLst>
              <a:ext uri="{FF2B5EF4-FFF2-40B4-BE49-F238E27FC236}">
                <a16:creationId xmlns:a16="http://schemas.microsoft.com/office/drawing/2014/main" id="{279620E3-E26D-468F-A5AA-E9B9AE5E97FF}"/>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407716517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IMAGE-Layout-126">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02B1CD80-073E-FC48-97A5-FEE449811055}"/>
              </a:ext>
            </a:extLst>
          </p:cNvPr>
          <p:cNvSpPr>
            <a:spLocks noGrp="1" noChangeAspect="1"/>
          </p:cNvSpPr>
          <p:nvPr>
            <p:ph type="pic" sz="quarter" idx="11"/>
          </p:nvPr>
        </p:nvSpPr>
        <p:spPr>
          <a:xfrm>
            <a:off x="1167871" y="1880074"/>
            <a:ext cx="1828800" cy="1828800"/>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0" name="Picture Placeholder 2">
            <a:extLst>
              <a:ext uri="{FF2B5EF4-FFF2-40B4-BE49-F238E27FC236}">
                <a16:creationId xmlns:a16="http://schemas.microsoft.com/office/drawing/2014/main" id="{3461EC8E-8C72-EE43-B452-AB416A04E632}"/>
              </a:ext>
            </a:extLst>
          </p:cNvPr>
          <p:cNvSpPr>
            <a:spLocks noGrp="1" noChangeAspect="1"/>
          </p:cNvSpPr>
          <p:nvPr>
            <p:ph type="pic" sz="quarter" idx="12"/>
          </p:nvPr>
        </p:nvSpPr>
        <p:spPr>
          <a:xfrm>
            <a:off x="3843691" y="1880074"/>
            <a:ext cx="1828800" cy="1828800"/>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1" name="Picture Placeholder 2">
            <a:extLst>
              <a:ext uri="{FF2B5EF4-FFF2-40B4-BE49-F238E27FC236}">
                <a16:creationId xmlns:a16="http://schemas.microsoft.com/office/drawing/2014/main" id="{2754217B-17E2-0C41-BF2A-2295F77DD588}"/>
              </a:ext>
            </a:extLst>
          </p:cNvPr>
          <p:cNvSpPr>
            <a:spLocks noGrp="1" noChangeAspect="1"/>
          </p:cNvSpPr>
          <p:nvPr>
            <p:ph type="pic" sz="quarter" idx="13"/>
          </p:nvPr>
        </p:nvSpPr>
        <p:spPr>
          <a:xfrm>
            <a:off x="6519510" y="1880074"/>
            <a:ext cx="1828800" cy="1828800"/>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2" name="Picture Placeholder 2">
            <a:extLst>
              <a:ext uri="{FF2B5EF4-FFF2-40B4-BE49-F238E27FC236}">
                <a16:creationId xmlns:a16="http://schemas.microsoft.com/office/drawing/2014/main" id="{6A1C50D3-A699-074D-961E-9E2391BED581}"/>
              </a:ext>
            </a:extLst>
          </p:cNvPr>
          <p:cNvSpPr>
            <a:spLocks noGrp="1" noChangeAspect="1"/>
          </p:cNvSpPr>
          <p:nvPr>
            <p:ph type="pic" sz="quarter" idx="14"/>
          </p:nvPr>
        </p:nvSpPr>
        <p:spPr>
          <a:xfrm>
            <a:off x="9195329" y="1880074"/>
            <a:ext cx="1828800" cy="1828800"/>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7" name="Title 4">
            <a:extLst>
              <a:ext uri="{FF2B5EF4-FFF2-40B4-BE49-F238E27FC236}">
                <a16:creationId xmlns:a16="http://schemas.microsoft.com/office/drawing/2014/main" id="{A160751B-E67B-4E08-9503-4B1526F25284}"/>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1207168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IMAGE-Layout-127">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7217D4CB-A698-D74A-A732-CB04DCE47B70}"/>
              </a:ext>
            </a:extLst>
          </p:cNvPr>
          <p:cNvSpPr>
            <a:spLocks noGrp="1" noChangeAspect="1"/>
          </p:cNvSpPr>
          <p:nvPr>
            <p:ph type="pic" sz="quarter" idx="13"/>
          </p:nvPr>
        </p:nvSpPr>
        <p:spPr>
          <a:xfrm>
            <a:off x="1473661" y="3649240"/>
            <a:ext cx="1450848" cy="1450848"/>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4" name="Picture Placeholder 2">
            <a:extLst>
              <a:ext uri="{FF2B5EF4-FFF2-40B4-BE49-F238E27FC236}">
                <a16:creationId xmlns:a16="http://schemas.microsoft.com/office/drawing/2014/main" id="{A0A7330D-6470-8E48-AB41-17C032110911}"/>
              </a:ext>
            </a:extLst>
          </p:cNvPr>
          <p:cNvSpPr>
            <a:spLocks noGrp="1" noChangeAspect="1"/>
          </p:cNvSpPr>
          <p:nvPr>
            <p:ph type="pic" sz="quarter" idx="14"/>
          </p:nvPr>
        </p:nvSpPr>
        <p:spPr>
          <a:xfrm>
            <a:off x="6463790" y="1757912"/>
            <a:ext cx="1450848" cy="1450848"/>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5" name="Picture Placeholder 2">
            <a:extLst>
              <a:ext uri="{FF2B5EF4-FFF2-40B4-BE49-F238E27FC236}">
                <a16:creationId xmlns:a16="http://schemas.microsoft.com/office/drawing/2014/main" id="{D340C943-4790-9348-93AD-9486360732E2}"/>
              </a:ext>
            </a:extLst>
          </p:cNvPr>
          <p:cNvSpPr>
            <a:spLocks noGrp="1" noChangeAspect="1"/>
          </p:cNvSpPr>
          <p:nvPr>
            <p:ph type="pic" sz="quarter" idx="15"/>
          </p:nvPr>
        </p:nvSpPr>
        <p:spPr>
          <a:xfrm>
            <a:off x="6463790" y="3649240"/>
            <a:ext cx="1450848" cy="1450848"/>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7" name="Picture Placeholder 2">
            <a:extLst>
              <a:ext uri="{FF2B5EF4-FFF2-40B4-BE49-F238E27FC236}">
                <a16:creationId xmlns:a16="http://schemas.microsoft.com/office/drawing/2014/main" id="{D0906F3F-9F31-494A-9B02-61233BD7CCBD}"/>
              </a:ext>
            </a:extLst>
          </p:cNvPr>
          <p:cNvSpPr>
            <a:spLocks noGrp="1" noChangeAspect="1"/>
          </p:cNvSpPr>
          <p:nvPr>
            <p:ph type="pic" sz="quarter" idx="12"/>
          </p:nvPr>
        </p:nvSpPr>
        <p:spPr>
          <a:xfrm>
            <a:off x="1473661" y="1757912"/>
            <a:ext cx="1450848" cy="1450848"/>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8" name="Title 4">
            <a:extLst>
              <a:ext uri="{FF2B5EF4-FFF2-40B4-BE49-F238E27FC236}">
                <a16:creationId xmlns:a16="http://schemas.microsoft.com/office/drawing/2014/main" id="{7E9D3BE8-D975-43CB-A997-BE76A4E24200}"/>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197969571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IMAGE-Layout-128">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331383DF-C87E-DD43-9830-5DB32A4F8CAA}"/>
              </a:ext>
            </a:extLst>
          </p:cNvPr>
          <p:cNvSpPr>
            <a:spLocks noGrp="1" noChangeAspect="1"/>
          </p:cNvSpPr>
          <p:nvPr>
            <p:ph type="pic" sz="quarter" idx="13"/>
          </p:nvPr>
        </p:nvSpPr>
        <p:spPr>
          <a:xfrm>
            <a:off x="5583323" y="1279273"/>
            <a:ext cx="1018032" cy="1018032"/>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8" name="Picture Placeholder 2">
            <a:extLst>
              <a:ext uri="{FF2B5EF4-FFF2-40B4-BE49-F238E27FC236}">
                <a16:creationId xmlns:a16="http://schemas.microsoft.com/office/drawing/2014/main" id="{30162CC3-F132-3B46-BD96-27CA8DA6B91C}"/>
              </a:ext>
            </a:extLst>
          </p:cNvPr>
          <p:cNvSpPr>
            <a:spLocks noGrp="1" noChangeAspect="1"/>
          </p:cNvSpPr>
          <p:nvPr>
            <p:ph type="pic" sz="quarter" idx="14"/>
          </p:nvPr>
        </p:nvSpPr>
        <p:spPr>
          <a:xfrm>
            <a:off x="2144268" y="3680196"/>
            <a:ext cx="1018032" cy="1018032"/>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9" name="Picture Placeholder 2">
            <a:extLst>
              <a:ext uri="{FF2B5EF4-FFF2-40B4-BE49-F238E27FC236}">
                <a16:creationId xmlns:a16="http://schemas.microsoft.com/office/drawing/2014/main" id="{0656FEB2-C81F-E94C-9846-796BCD57E2B0}"/>
              </a:ext>
            </a:extLst>
          </p:cNvPr>
          <p:cNvSpPr>
            <a:spLocks noGrp="1" noChangeAspect="1"/>
          </p:cNvSpPr>
          <p:nvPr>
            <p:ph type="pic" sz="quarter" idx="15"/>
          </p:nvPr>
        </p:nvSpPr>
        <p:spPr>
          <a:xfrm>
            <a:off x="9025023" y="1279273"/>
            <a:ext cx="1018032" cy="1018032"/>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20" name="Picture Placeholder 2">
            <a:extLst>
              <a:ext uri="{FF2B5EF4-FFF2-40B4-BE49-F238E27FC236}">
                <a16:creationId xmlns:a16="http://schemas.microsoft.com/office/drawing/2014/main" id="{FF4EDF61-F78B-F943-94CD-411CA8869611}"/>
              </a:ext>
            </a:extLst>
          </p:cNvPr>
          <p:cNvSpPr>
            <a:spLocks noGrp="1" noChangeAspect="1"/>
          </p:cNvSpPr>
          <p:nvPr>
            <p:ph type="pic" sz="quarter" idx="16"/>
          </p:nvPr>
        </p:nvSpPr>
        <p:spPr>
          <a:xfrm>
            <a:off x="5583323" y="3680196"/>
            <a:ext cx="1018032" cy="1018032"/>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21" name="Picture Placeholder 2">
            <a:extLst>
              <a:ext uri="{FF2B5EF4-FFF2-40B4-BE49-F238E27FC236}">
                <a16:creationId xmlns:a16="http://schemas.microsoft.com/office/drawing/2014/main" id="{4FBB1A8C-7C06-3242-900A-A8C878E1DC33}"/>
              </a:ext>
            </a:extLst>
          </p:cNvPr>
          <p:cNvSpPr>
            <a:spLocks noGrp="1" noChangeAspect="1"/>
          </p:cNvSpPr>
          <p:nvPr>
            <p:ph type="pic" sz="quarter" idx="17"/>
          </p:nvPr>
        </p:nvSpPr>
        <p:spPr>
          <a:xfrm>
            <a:off x="9025023" y="3680196"/>
            <a:ext cx="1018032" cy="1018032"/>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7" name="Picture Placeholder 2">
            <a:extLst>
              <a:ext uri="{FF2B5EF4-FFF2-40B4-BE49-F238E27FC236}">
                <a16:creationId xmlns:a16="http://schemas.microsoft.com/office/drawing/2014/main" id="{D0906F3F-9F31-494A-9B02-61233BD7CCBD}"/>
              </a:ext>
            </a:extLst>
          </p:cNvPr>
          <p:cNvSpPr>
            <a:spLocks noGrp="1" noChangeAspect="1"/>
          </p:cNvSpPr>
          <p:nvPr>
            <p:ph type="pic" sz="quarter" idx="12"/>
          </p:nvPr>
        </p:nvSpPr>
        <p:spPr>
          <a:xfrm>
            <a:off x="2144268" y="1279273"/>
            <a:ext cx="1018032" cy="1018032"/>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9" name="Title 4">
            <a:extLst>
              <a:ext uri="{FF2B5EF4-FFF2-40B4-BE49-F238E27FC236}">
                <a16:creationId xmlns:a16="http://schemas.microsoft.com/office/drawing/2014/main" id="{D42FB4DC-934D-4FE9-9A83-83D37D452D0E}"/>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107650658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IMAGE-Layout-129">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4FBB1A8C-7C06-3242-900A-A8C878E1DC33}"/>
              </a:ext>
            </a:extLst>
          </p:cNvPr>
          <p:cNvSpPr>
            <a:spLocks noGrp="1" noChangeAspect="1"/>
          </p:cNvSpPr>
          <p:nvPr>
            <p:ph type="pic" sz="quarter" idx="17"/>
          </p:nvPr>
        </p:nvSpPr>
        <p:spPr>
          <a:xfrm>
            <a:off x="6900510" y="3815375"/>
            <a:ext cx="1066800" cy="1066800"/>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22" name="Picture Placeholder 2">
            <a:extLst>
              <a:ext uri="{FF2B5EF4-FFF2-40B4-BE49-F238E27FC236}">
                <a16:creationId xmlns:a16="http://schemas.microsoft.com/office/drawing/2014/main" id="{DE330097-3475-7242-98BA-D3B965F36BDF}"/>
              </a:ext>
            </a:extLst>
          </p:cNvPr>
          <p:cNvSpPr>
            <a:spLocks noGrp="1" noChangeAspect="1"/>
          </p:cNvSpPr>
          <p:nvPr>
            <p:ph type="pic" sz="quarter" idx="18"/>
          </p:nvPr>
        </p:nvSpPr>
        <p:spPr>
          <a:xfrm>
            <a:off x="9576329" y="3815375"/>
            <a:ext cx="1066800" cy="1066800"/>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23" name="Picture Placeholder 2">
            <a:extLst>
              <a:ext uri="{FF2B5EF4-FFF2-40B4-BE49-F238E27FC236}">
                <a16:creationId xmlns:a16="http://schemas.microsoft.com/office/drawing/2014/main" id="{CAAC40CD-44BD-C140-9CB1-D471FB8A579A}"/>
              </a:ext>
            </a:extLst>
          </p:cNvPr>
          <p:cNvSpPr>
            <a:spLocks noGrp="1" noChangeAspect="1"/>
          </p:cNvSpPr>
          <p:nvPr>
            <p:ph type="pic" sz="quarter" idx="19"/>
          </p:nvPr>
        </p:nvSpPr>
        <p:spPr>
          <a:xfrm>
            <a:off x="1548871" y="3815375"/>
            <a:ext cx="1066800" cy="1066800"/>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24" name="Picture Placeholder 2">
            <a:extLst>
              <a:ext uri="{FF2B5EF4-FFF2-40B4-BE49-F238E27FC236}">
                <a16:creationId xmlns:a16="http://schemas.microsoft.com/office/drawing/2014/main" id="{DB63F645-ED6B-1F4A-BED8-C1048B88523B}"/>
              </a:ext>
            </a:extLst>
          </p:cNvPr>
          <p:cNvSpPr>
            <a:spLocks noGrp="1" noChangeAspect="1"/>
          </p:cNvSpPr>
          <p:nvPr>
            <p:ph type="pic" sz="quarter" idx="20"/>
          </p:nvPr>
        </p:nvSpPr>
        <p:spPr>
          <a:xfrm>
            <a:off x="9576329" y="1442425"/>
            <a:ext cx="1066800" cy="1066800"/>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25" name="Picture Placeholder 2">
            <a:extLst>
              <a:ext uri="{FF2B5EF4-FFF2-40B4-BE49-F238E27FC236}">
                <a16:creationId xmlns:a16="http://schemas.microsoft.com/office/drawing/2014/main" id="{F50003B9-5949-F246-9F41-71D7880A258A}"/>
              </a:ext>
            </a:extLst>
          </p:cNvPr>
          <p:cNvSpPr>
            <a:spLocks noGrp="1" noChangeAspect="1"/>
          </p:cNvSpPr>
          <p:nvPr>
            <p:ph type="pic" sz="quarter" idx="21"/>
          </p:nvPr>
        </p:nvSpPr>
        <p:spPr>
          <a:xfrm>
            <a:off x="6900510" y="1442425"/>
            <a:ext cx="1066800" cy="1066800"/>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26" name="Picture Placeholder 2">
            <a:extLst>
              <a:ext uri="{FF2B5EF4-FFF2-40B4-BE49-F238E27FC236}">
                <a16:creationId xmlns:a16="http://schemas.microsoft.com/office/drawing/2014/main" id="{940D2A28-1E97-6840-9116-AD07E695925B}"/>
              </a:ext>
            </a:extLst>
          </p:cNvPr>
          <p:cNvSpPr>
            <a:spLocks noGrp="1" noChangeAspect="1"/>
          </p:cNvSpPr>
          <p:nvPr>
            <p:ph type="pic" sz="quarter" idx="22"/>
          </p:nvPr>
        </p:nvSpPr>
        <p:spPr>
          <a:xfrm>
            <a:off x="4224691" y="1442425"/>
            <a:ext cx="1066800" cy="1066800"/>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27" name="Picture Placeholder 2">
            <a:extLst>
              <a:ext uri="{FF2B5EF4-FFF2-40B4-BE49-F238E27FC236}">
                <a16:creationId xmlns:a16="http://schemas.microsoft.com/office/drawing/2014/main" id="{40628154-7FF5-BE49-899F-752D83B9F256}"/>
              </a:ext>
            </a:extLst>
          </p:cNvPr>
          <p:cNvSpPr>
            <a:spLocks noGrp="1" noChangeAspect="1"/>
          </p:cNvSpPr>
          <p:nvPr>
            <p:ph type="pic" sz="quarter" idx="23"/>
          </p:nvPr>
        </p:nvSpPr>
        <p:spPr>
          <a:xfrm>
            <a:off x="1548871" y="1442425"/>
            <a:ext cx="1066800" cy="1066800"/>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28" name="Picture Placeholder 2">
            <a:extLst>
              <a:ext uri="{FF2B5EF4-FFF2-40B4-BE49-F238E27FC236}">
                <a16:creationId xmlns:a16="http://schemas.microsoft.com/office/drawing/2014/main" id="{1BFBA4F4-63D3-1E4D-9452-31982FB2B824}"/>
              </a:ext>
            </a:extLst>
          </p:cNvPr>
          <p:cNvSpPr>
            <a:spLocks noGrp="1" noChangeAspect="1"/>
          </p:cNvSpPr>
          <p:nvPr>
            <p:ph type="pic" sz="quarter" idx="24"/>
          </p:nvPr>
        </p:nvSpPr>
        <p:spPr>
          <a:xfrm>
            <a:off x="4224691" y="3815375"/>
            <a:ext cx="1066800" cy="1066800"/>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1" name="Title 4">
            <a:extLst>
              <a:ext uri="{FF2B5EF4-FFF2-40B4-BE49-F238E27FC236}">
                <a16:creationId xmlns:a16="http://schemas.microsoft.com/office/drawing/2014/main" id="{A729D0A4-DE0B-4E0A-B74E-23B15CDEA4CA}"/>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179462168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IMAGE-Layout-130">
    <p:spTree>
      <p:nvGrpSpPr>
        <p:cNvPr id="1" name=""/>
        <p:cNvGrpSpPr/>
        <p:nvPr/>
      </p:nvGrpSpPr>
      <p:grpSpPr>
        <a:xfrm>
          <a:off x="0" y="0"/>
          <a:ext cx="0" cy="0"/>
          <a:chOff x="0" y="0"/>
          <a:chExt cx="0" cy="0"/>
        </a:xfrm>
      </p:grpSpPr>
      <p:sp>
        <p:nvSpPr>
          <p:cNvPr id="21" name="Picture Placeholder 2"/>
          <p:cNvSpPr>
            <a:spLocks noGrp="1"/>
          </p:cNvSpPr>
          <p:nvPr>
            <p:ph type="pic" sz="quarter" idx="11"/>
          </p:nvPr>
        </p:nvSpPr>
        <p:spPr>
          <a:xfrm>
            <a:off x="1219200" y="1600200"/>
            <a:ext cx="3657600" cy="3657600"/>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5" name="Title 4">
            <a:extLst>
              <a:ext uri="{FF2B5EF4-FFF2-40B4-BE49-F238E27FC236}">
                <a16:creationId xmlns:a16="http://schemas.microsoft.com/office/drawing/2014/main" id="{207AAEAE-A954-4785-B8AF-9A56B9FDD189}"/>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30755354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IMAGE-Layout-131">
    <p:spTree>
      <p:nvGrpSpPr>
        <p:cNvPr id="1" name=""/>
        <p:cNvGrpSpPr/>
        <p:nvPr/>
      </p:nvGrpSpPr>
      <p:grpSpPr>
        <a:xfrm>
          <a:off x="0" y="0"/>
          <a:ext cx="0" cy="0"/>
          <a:chOff x="0" y="0"/>
          <a:chExt cx="0" cy="0"/>
        </a:xfrm>
      </p:grpSpPr>
      <p:sp>
        <p:nvSpPr>
          <p:cNvPr id="21" name="Picture Placeholder 2"/>
          <p:cNvSpPr>
            <a:spLocks noGrp="1"/>
          </p:cNvSpPr>
          <p:nvPr>
            <p:ph type="pic" sz="quarter" idx="11"/>
          </p:nvPr>
        </p:nvSpPr>
        <p:spPr>
          <a:xfrm>
            <a:off x="7315200" y="1600200"/>
            <a:ext cx="3657600" cy="3657600"/>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dirty="0"/>
          </a:p>
        </p:txBody>
      </p:sp>
      <p:sp>
        <p:nvSpPr>
          <p:cNvPr id="5" name="Title 4">
            <a:extLst>
              <a:ext uri="{FF2B5EF4-FFF2-40B4-BE49-F238E27FC236}">
                <a16:creationId xmlns:a16="http://schemas.microsoft.com/office/drawing/2014/main" id="{0F0710C5-3491-4F0E-BDCE-ED53142EB6C0}"/>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72447424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IMAGE-Layout-13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59B98A-3E9B-4864-B1E6-6A9B088782A0}"/>
              </a:ext>
            </a:extLst>
          </p:cNvPr>
          <p:cNvSpPr>
            <a:spLocks noGrp="1"/>
          </p:cNvSpPr>
          <p:nvPr>
            <p:ph type="pic" sz="quarter" idx="11"/>
          </p:nvPr>
        </p:nvSpPr>
        <p:spPr>
          <a:xfrm>
            <a:off x="1153484" y="888999"/>
            <a:ext cx="5080001" cy="5080001"/>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Tree>
    <p:extLst>
      <p:ext uri="{BB962C8B-B14F-4D97-AF65-F5344CB8AC3E}">
        <p14:creationId xmlns:p14="http://schemas.microsoft.com/office/powerpoint/2010/main" val="1892324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REAK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F67B5C-981D-4EB5-9AD9-A7105E565435}"/>
              </a:ext>
            </a:extLst>
          </p:cNvPr>
          <p:cNvSpPr/>
          <p:nvPr userDrawn="1"/>
        </p:nvSpPr>
        <p:spPr>
          <a:xfrm>
            <a:off x="0" y="3429000"/>
            <a:ext cx="12192000" cy="3429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a:extLst>
              <a:ext uri="{FF2B5EF4-FFF2-40B4-BE49-F238E27FC236}">
                <a16:creationId xmlns:a16="http://schemas.microsoft.com/office/drawing/2014/main" id="{2A4CA0ED-0001-4A53-A070-4D90F4DD00E4}"/>
              </a:ext>
            </a:extLst>
          </p:cNvPr>
          <p:cNvSpPr>
            <a:spLocks noGrp="1"/>
          </p:cNvSpPr>
          <p:nvPr>
            <p:ph type="title" hasCustomPrompt="1"/>
          </p:nvPr>
        </p:nvSpPr>
        <p:spPr>
          <a:xfrm>
            <a:off x="838200" y="2765955"/>
            <a:ext cx="10515600" cy="1625125"/>
          </a:xfrm>
          <a:prstGeom prst="rect">
            <a:avLst/>
          </a:prstGeom>
          <a:noFill/>
        </p:spPr>
        <p:txBody>
          <a:bodyPr wrap="square" rtlCol="0">
            <a:spAutoFit/>
          </a:bodyPr>
          <a:lstStyle>
            <a:lvl1pPr algn="ctr">
              <a:defRPr lang="en-US" sz="11067" dirty="0">
                <a:gradFill>
                  <a:gsLst>
                    <a:gs pos="100000">
                      <a:schemeClr val="accent4"/>
                    </a:gs>
                    <a:gs pos="66000">
                      <a:schemeClr val="accent3"/>
                    </a:gs>
                    <a:gs pos="33000">
                      <a:schemeClr val="accent2"/>
                    </a:gs>
                    <a:gs pos="1000">
                      <a:schemeClr val="accent1"/>
                    </a:gs>
                  </a:gsLst>
                  <a:lin ang="9000000" scaled="0"/>
                </a:gradFill>
                <a:ea typeface="+mn-ea"/>
                <a:cs typeface="+mn-cs"/>
              </a:defRPr>
            </a:lvl1pPr>
          </a:lstStyle>
          <a:p>
            <a:pPr marL="0" lvl="0" algn="ctr"/>
            <a:r>
              <a:rPr lang="en-US" dirty="0"/>
              <a:t>SECTION TITLE</a:t>
            </a:r>
          </a:p>
        </p:txBody>
      </p:sp>
    </p:spTree>
    <p:extLst>
      <p:ext uri="{BB962C8B-B14F-4D97-AF65-F5344CB8AC3E}">
        <p14:creationId xmlns:p14="http://schemas.microsoft.com/office/powerpoint/2010/main" val="372679561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IMAGE-Layout-13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59B98A-3E9B-4864-B1E6-6A9B088782A0}"/>
              </a:ext>
            </a:extLst>
          </p:cNvPr>
          <p:cNvSpPr>
            <a:spLocks noGrp="1"/>
          </p:cNvSpPr>
          <p:nvPr>
            <p:ph type="pic" sz="quarter" idx="11"/>
          </p:nvPr>
        </p:nvSpPr>
        <p:spPr>
          <a:xfrm>
            <a:off x="5966489" y="888999"/>
            <a:ext cx="5080001" cy="5080001"/>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253128382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userDrawn="1">
  <p:cSld name="IMAGE-Layout-13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59B98A-3E9B-4864-B1E6-6A9B088782A0}"/>
              </a:ext>
            </a:extLst>
          </p:cNvPr>
          <p:cNvSpPr>
            <a:spLocks noGrp="1"/>
          </p:cNvSpPr>
          <p:nvPr>
            <p:ph type="pic" sz="quarter" idx="11"/>
          </p:nvPr>
        </p:nvSpPr>
        <p:spPr>
          <a:xfrm>
            <a:off x="3556000" y="888999"/>
            <a:ext cx="5080001" cy="5080001"/>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184337000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IMAGE-Layout-135">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C3F6C063-08F3-1546-91BE-0C6417D3C600}"/>
              </a:ext>
            </a:extLst>
          </p:cNvPr>
          <p:cNvSpPr>
            <a:spLocks noGrp="1"/>
          </p:cNvSpPr>
          <p:nvPr>
            <p:ph type="pic" sz="quarter" idx="11"/>
          </p:nvPr>
        </p:nvSpPr>
        <p:spPr>
          <a:xfrm>
            <a:off x="1131825" y="1600200"/>
            <a:ext cx="6437376" cy="3657600"/>
          </a:xfrm>
          <a:prstGeom prst="rect">
            <a:avLst/>
          </a:prstGeom>
          <a:solidFill>
            <a:schemeClr val="bg2">
              <a:lumMod val="25000"/>
            </a:schemeClr>
          </a:solidFill>
          <a:effectLst>
            <a:outerShdw blurRad="635000" dist="254000" dir="8100000" algn="tl" rotWithShape="0">
              <a:prstClr val="black">
                <a:alpha val="40000"/>
              </a:prstClr>
            </a:outerShdw>
          </a:effectLst>
          <a:scene3d>
            <a:camera prst="perspectiveLeft" fov="1800000">
              <a:rot lat="0" lon="19800000" rev="0"/>
            </a:camera>
            <a:lightRig rig="threePt" dir="t"/>
          </a:scene3d>
        </p:spPr>
        <p:txBody>
          <a:bodyPr/>
          <a:lstStyle>
            <a:lvl1pPr>
              <a:defRPr>
                <a:solidFill>
                  <a:schemeClr val="bg1"/>
                </a:solidFill>
              </a:defRPr>
            </a:lvl1pPr>
          </a:lstStyle>
          <a:p>
            <a:endParaRPr lang="en-US" dirty="0"/>
          </a:p>
        </p:txBody>
      </p:sp>
      <p:sp>
        <p:nvSpPr>
          <p:cNvPr id="5" name="Title 4">
            <a:extLst>
              <a:ext uri="{FF2B5EF4-FFF2-40B4-BE49-F238E27FC236}">
                <a16:creationId xmlns:a16="http://schemas.microsoft.com/office/drawing/2014/main" id="{B18FADB5-BBC6-48B8-BAD5-05E17CCF0884}"/>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131564315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IMAGE-Layout-136">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5F1AB134-5D41-4117-B99A-536237A54A81}"/>
              </a:ext>
            </a:extLst>
          </p:cNvPr>
          <p:cNvSpPr>
            <a:spLocks noGrp="1"/>
          </p:cNvSpPr>
          <p:nvPr>
            <p:ph type="pic" sz="quarter" idx="10"/>
          </p:nvPr>
        </p:nvSpPr>
        <p:spPr>
          <a:xfrm>
            <a:off x="4622799" y="1618488"/>
            <a:ext cx="6437376" cy="3657600"/>
          </a:xfrm>
          <a:prstGeom prst="rect">
            <a:avLst/>
          </a:prstGeom>
          <a:solidFill>
            <a:schemeClr val="bg2">
              <a:lumMod val="25000"/>
            </a:schemeClr>
          </a:solidFill>
          <a:effectLst>
            <a:outerShdw blurRad="635000" dist="254000" dir="2700000" algn="tl" rotWithShape="0">
              <a:prstClr val="black">
                <a:alpha val="40000"/>
              </a:prstClr>
            </a:outerShdw>
          </a:effectLst>
          <a:scene3d>
            <a:camera prst="perspectiveLeft" fov="1800000">
              <a:rot lat="0" lon="1800000" rev="0"/>
            </a:camera>
            <a:lightRig rig="threePt" dir="t"/>
          </a:scene3d>
        </p:spPr>
        <p:txBody>
          <a:bodyPr/>
          <a:lstStyle>
            <a:lvl1pPr>
              <a:defRPr>
                <a:solidFill>
                  <a:schemeClr val="bg1"/>
                </a:solidFill>
              </a:defRPr>
            </a:lvl1pPr>
          </a:lstStyle>
          <a:p>
            <a:endParaRPr lang="en-US" dirty="0"/>
          </a:p>
        </p:txBody>
      </p:sp>
      <p:sp>
        <p:nvSpPr>
          <p:cNvPr id="4" name="Title 4">
            <a:extLst>
              <a:ext uri="{FF2B5EF4-FFF2-40B4-BE49-F238E27FC236}">
                <a16:creationId xmlns:a16="http://schemas.microsoft.com/office/drawing/2014/main" id="{0A104048-5402-45D2-9482-F49ACFEF33DF}"/>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291618412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IMAGE-Layout-137">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6E47E6BA-2686-48D6-A506-1873E70E2635}"/>
              </a:ext>
            </a:extLst>
          </p:cNvPr>
          <p:cNvSpPr>
            <a:spLocks noGrp="1"/>
          </p:cNvSpPr>
          <p:nvPr>
            <p:ph type="pic" sz="quarter" idx="11"/>
          </p:nvPr>
        </p:nvSpPr>
        <p:spPr>
          <a:xfrm>
            <a:off x="914400" y="1295400"/>
            <a:ext cx="4267200" cy="4267200"/>
          </a:xfrm>
          <a:prstGeom prst="roundRect">
            <a:avLst>
              <a:gd name="adj" fmla="val 5060"/>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5" name="Title 4">
            <a:extLst>
              <a:ext uri="{FF2B5EF4-FFF2-40B4-BE49-F238E27FC236}">
                <a16:creationId xmlns:a16="http://schemas.microsoft.com/office/drawing/2014/main" id="{87571E55-D3A1-479B-9E8A-3662F061B424}"/>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414646184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IMAGE-Layout-138">
    <p:spTree>
      <p:nvGrpSpPr>
        <p:cNvPr id="1" name=""/>
        <p:cNvGrpSpPr/>
        <p:nvPr/>
      </p:nvGrpSpPr>
      <p:grpSpPr>
        <a:xfrm>
          <a:off x="0" y="0"/>
          <a:ext cx="0" cy="0"/>
          <a:chOff x="0" y="0"/>
          <a:chExt cx="0" cy="0"/>
        </a:xfrm>
      </p:grpSpPr>
      <p:sp>
        <p:nvSpPr>
          <p:cNvPr id="3" name="Picture Placeholder 2"/>
          <p:cNvSpPr>
            <a:spLocks noGrp="1" noChangeAspect="1"/>
          </p:cNvSpPr>
          <p:nvPr>
            <p:ph type="pic" sz="quarter" idx="11"/>
          </p:nvPr>
        </p:nvSpPr>
        <p:spPr>
          <a:xfrm>
            <a:off x="7010400" y="1295400"/>
            <a:ext cx="4267200" cy="4267200"/>
          </a:xfrm>
          <a:prstGeom prst="roundRect">
            <a:avLst>
              <a:gd name="adj" fmla="val 4762"/>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4" name="Title 4">
            <a:extLst>
              <a:ext uri="{FF2B5EF4-FFF2-40B4-BE49-F238E27FC236}">
                <a16:creationId xmlns:a16="http://schemas.microsoft.com/office/drawing/2014/main" id="{19D240D1-01A3-480D-8E3F-3E310C16BE28}"/>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344598659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userDrawn="1">
  <p:cSld name="IMAGE-Layout-139">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0" y="0"/>
            <a:ext cx="4053840" cy="68580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214592596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userDrawn="1">
  <p:cSld name="IMAGE-Layout-140">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4069080" y="0"/>
            <a:ext cx="4053840" cy="68580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413572219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IMAGE-Layout-14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9F1E531-B369-48BB-9BCA-0AF303B9140E}"/>
              </a:ext>
            </a:extLst>
          </p:cNvPr>
          <p:cNvSpPr>
            <a:spLocks noGrp="1"/>
          </p:cNvSpPr>
          <p:nvPr>
            <p:ph type="pic" sz="quarter" idx="10"/>
          </p:nvPr>
        </p:nvSpPr>
        <p:spPr>
          <a:xfrm>
            <a:off x="0" y="3429000"/>
            <a:ext cx="8836085" cy="3429000"/>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
        <p:nvSpPr>
          <p:cNvPr id="8" name="Picture Placeholder 6">
            <a:extLst>
              <a:ext uri="{FF2B5EF4-FFF2-40B4-BE49-F238E27FC236}">
                <a16:creationId xmlns:a16="http://schemas.microsoft.com/office/drawing/2014/main" id="{0904B0A5-4D0D-4B3C-81C6-D2A780190B34}"/>
              </a:ext>
            </a:extLst>
          </p:cNvPr>
          <p:cNvSpPr>
            <a:spLocks noGrp="1"/>
          </p:cNvSpPr>
          <p:nvPr>
            <p:ph type="pic" sz="quarter" idx="11"/>
          </p:nvPr>
        </p:nvSpPr>
        <p:spPr>
          <a:xfrm>
            <a:off x="8836085" y="3429000"/>
            <a:ext cx="3355915" cy="3429000"/>
          </a:xfrm>
          <a:prstGeom prst="rect">
            <a:avLst/>
          </a:prstGeom>
          <a:solidFill>
            <a:schemeClr val="bg2">
              <a:lumMod val="25000"/>
            </a:schemeClr>
          </a:solidFill>
          <a:ln w="38100">
            <a:noFill/>
          </a:ln>
          <a:effectLst/>
        </p:spPr>
        <p:txBody>
          <a:bodyPr/>
          <a:lstStyle>
            <a:lvl1pPr>
              <a:defRPr lang="en-US" sz="1867" dirty="0">
                <a:solidFill>
                  <a:schemeClr val="bg1"/>
                </a:solidFill>
              </a:defRPr>
            </a:lvl1pPr>
          </a:lstStyle>
          <a:p>
            <a:pPr lvl="0"/>
            <a:endParaRPr lang="en-US" dirty="0"/>
          </a:p>
        </p:txBody>
      </p:sp>
    </p:spTree>
    <p:extLst>
      <p:ext uri="{BB962C8B-B14F-4D97-AF65-F5344CB8AC3E}">
        <p14:creationId xmlns:p14="http://schemas.microsoft.com/office/powerpoint/2010/main" val="140789564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userDrawn="1">
  <p:cSld name="IMAGE-Layout-14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914400" y="914400"/>
            <a:ext cx="10363200" cy="4013200"/>
          </a:xfrm>
          <a:prstGeom prst="roundRect">
            <a:avLst>
              <a:gd name="adj" fmla="val 3873"/>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1762618848"/>
      </p:ext>
    </p:extLst>
  </p:cSld>
  <p:clrMapOvr>
    <a:masterClrMapping/>
  </p:clrMapOvr>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FAULT-1">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2FCD7B-4632-432C-AE09-A03957113A6F}"/>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265104558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userDrawn="1">
  <p:cSld name="IMAGE-Layout-143">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968164A-D4D9-413F-B806-727380F363AD}"/>
              </a:ext>
            </a:extLst>
          </p:cNvPr>
          <p:cNvSpPr>
            <a:spLocks noGrp="1"/>
          </p:cNvSpPr>
          <p:nvPr>
            <p:ph type="pic" sz="quarter" idx="10"/>
          </p:nvPr>
        </p:nvSpPr>
        <p:spPr>
          <a:xfrm>
            <a:off x="2286001" y="0"/>
            <a:ext cx="9905999" cy="6858000"/>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Tree>
    <p:extLst>
      <p:ext uri="{BB962C8B-B14F-4D97-AF65-F5344CB8AC3E}">
        <p14:creationId xmlns:p14="http://schemas.microsoft.com/office/powerpoint/2010/main" val="37594822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userDrawn="1">
  <p:cSld name="IMAGE-Layout-144">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968164A-D4D9-413F-B806-727380F363AD}"/>
              </a:ext>
            </a:extLst>
          </p:cNvPr>
          <p:cNvSpPr>
            <a:spLocks noGrp="1"/>
          </p:cNvSpPr>
          <p:nvPr>
            <p:ph type="pic" sz="quarter" idx="10"/>
          </p:nvPr>
        </p:nvSpPr>
        <p:spPr>
          <a:xfrm>
            <a:off x="2286000" y="0"/>
            <a:ext cx="6096000" cy="6858000"/>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Tree>
    <p:extLst>
      <p:ext uri="{BB962C8B-B14F-4D97-AF65-F5344CB8AC3E}">
        <p14:creationId xmlns:p14="http://schemas.microsoft.com/office/powerpoint/2010/main" val="294469275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userDrawn="1">
  <p:cSld name="IMAGE-Layout-145">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656E0239-9422-4FA9-9150-3458629F0DC1}"/>
              </a:ext>
            </a:extLst>
          </p:cNvPr>
          <p:cNvSpPr>
            <a:spLocks noGrp="1"/>
          </p:cNvSpPr>
          <p:nvPr>
            <p:ph type="pic" sz="quarter" idx="11"/>
          </p:nvPr>
        </p:nvSpPr>
        <p:spPr>
          <a:xfrm>
            <a:off x="4724400" y="0"/>
            <a:ext cx="7467600" cy="68580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2609122470"/>
      </p:ext>
    </p:extLst>
  </p:cSld>
  <p:clrMapOvr>
    <a:masterClrMapping/>
  </p:clrMapOvr>
  <p:extLst>
    <p:ext uri="{DCECCB84-F9BA-43D5-87BE-67443E8EF086}">
      <p15:sldGuideLst xmlns:p15="http://schemas.microsoft.com/office/powerpoint/2012/main">
        <p15:guide id="1" orient="horz" pos="3240">
          <p15:clr>
            <a:srgbClr val="FBAE40"/>
          </p15:clr>
        </p15:guide>
        <p15:guide id="2" pos="5760">
          <p15:clr>
            <a:srgbClr val="FBAE40"/>
          </p15:clr>
        </p15:guide>
        <p15:guide id="3" pos="4464">
          <p15:clr>
            <a:srgbClr val="FBAE40"/>
          </p15:clr>
        </p15:guide>
        <p15:guide id="4" pos="3888">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userDrawn="1">
  <p:cSld name="IMAGE-Layout-146">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656E0239-9422-4FA9-9150-3458629F0DC1}"/>
              </a:ext>
            </a:extLst>
          </p:cNvPr>
          <p:cNvSpPr>
            <a:spLocks noGrp="1"/>
          </p:cNvSpPr>
          <p:nvPr>
            <p:ph type="pic" sz="quarter" idx="11"/>
          </p:nvPr>
        </p:nvSpPr>
        <p:spPr>
          <a:xfrm>
            <a:off x="0" y="0"/>
            <a:ext cx="7467600" cy="68580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2621402419"/>
      </p:ext>
    </p:extLst>
  </p:cSld>
  <p:clrMapOvr>
    <a:masterClrMapping/>
  </p:clrMapOvr>
  <p:extLst>
    <p:ext uri="{DCECCB84-F9BA-43D5-87BE-67443E8EF086}">
      <p15:sldGuideLst xmlns:p15="http://schemas.microsoft.com/office/powerpoint/2012/main">
        <p15:guide id="1" orient="horz" pos="3240">
          <p15:clr>
            <a:srgbClr val="FBAE40"/>
          </p15:clr>
        </p15:guide>
        <p15:guide id="2" pos="5760">
          <p15:clr>
            <a:srgbClr val="FBAE40"/>
          </p15:clr>
        </p15:guide>
        <p15:guide id="3" pos="7056">
          <p15:clr>
            <a:srgbClr val="FBAE40"/>
          </p15:clr>
        </p15:guide>
        <p15:guide id="4" pos="4464">
          <p15:clr>
            <a:srgbClr val="FBAE40"/>
          </p15:clr>
        </p15:guide>
        <p15:guide id="5" pos="4896">
          <p15:clr>
            <a:srgbClr val="FBAE40"/>
          </p15:clr>
        </p15:guide>
        <p15:guide id="6" pos="6624">
          <p15:clr>
            <a:srgbClr val="FBAE40"/>
          </p15:clr>
        </p15:guide>
        <p15:guide id="7" pos="7632">
          <p15:clr>
            <a:srgbClr val="FBAE40"/>
          </p15:clr>
        </p15:guide>
        <p15:guide id="8" pos="3888">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userDrawn="1">
  <p:cSld name="IMAGE-Layout-147">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ADB39397-71E6-4819-B00B-7887732586A7}"/>
              </a:ext>
            </a:extLst>
          </p:cNvPr>
          <p:cNvSpPr>
            <a:spLocks noGrp="1"/>
          </p:cNvSpPr>
          <p:nvPr>
            <p:ph type="pic" sz="quarter" idx="15"/>
          </p:nvPr>
        </p:nvSpPr>
        <p:spPr>
          <a:xfrm>
            <a:off x="1828800" y="624840"/>
            <a:ext cx="4876800" cy="5608320"/>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Tree>
    <p:extLst>
      <p:ext uri="{BB962C8B-B14F-4D97-AF65-F5344CB8AC3E}">
        <p14:creationId xmlns:p14="http://schemas.microsoft.com/office/powerpoint/2010/main" val="320272695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userDrawn="1">
  <p:cSld name="IMAGE-Layout-148">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70600" y="-1955800"/>
            <a:ext cx="6959600" cy="6959600"/>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332645073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userDrawn="1">
  <p:cSld name="IMAGE-Layout-149">
    <p:spTree>
      <p:nvGrpSpPr>
        <p:cNvPr id="1" name=""/>
        <p:cNvGrpSpPr/>
        <p:nvPr/>
      </p:nvGrpSpPr>
      <p:grpSpPr>
        <a:xfrm>
          <a:off x="0" y="0"/>
          <a:ext cx="0" cy="0"/>
          <a:chOff x="0" y="0"/>
          <a:chExt cx="0" cy="0"/>
        </a:xfrm>
      </p:grpSpPr>
      <p:sp>
        <p:nvSpPr>
          <p:cNvPr id="4" name="Picture Placeholder 2"/>
          <p:cNvSpPr>
            <a:spLocks noGrp="1"/>
          </p:cNvSpPr>
          <p:nvPr>
            <p:ph type="pic" sz="quarter" idx="11"/>
          </p:nvPr>
        </p:nvSpPr>
        <p:spPr>
          <a:xfrm>
            <a:off x="-1066800" y="1397000"/>
            <a:ext cx="6959600" cy="6959600"/>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251376576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IMAGE-Layout-150">
    <p:spTree>
      <p:nvGrpSpPr>
        <p:cNvPr id="1" name=""/>
        <p:cNvGrpSpPr/>
        <p:nvPr/>
      </p:nvGrpSpPr>
      <p:grpSpPr>
        <a:xfrm>
          <a:off x="0" y="0"/>
          <a:ext cx="0" cy="0"/>
          <a:chOff x="0" y="0"/>
          <a:chExt cx="0" cy="0"/>
        </a:xfrm>
      </p:grpSpPr>
      <p:sp>
        <p:nvSpPr>
          <p:cNvPr id="17" name="Picture Placeholder 5"/>
          <p:cNvSpPr>
            <a:spLocks noGrp="1"/>
          </p:cNvSpPr>
          <p:nvPr>
            <p:ph type="pic" sz="quarter" idx="11"/>
          </p:nvPr>
        </p:nvSpPr>
        <p:spPr>
          <a:xfrm>
            <a:off x="914400" y="1193800"/>
            <a:ext cx="3048000" cy="3048000"/>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19" name="Picture Placeholder 5"/>
          <p:cNvSpPr>
            <a:spLocks noGrp="1"/>
          </p:cNvSpPr>
          <p:nvPr>
            <p:ph type="pic" sz="quarter" idx="12"/>
          </p:nvPr>
        </p:nvSpPr>
        <p:spPr>
          <a:xfrm>
            <a:off x="4575175" y="1193800"/>
            <a:ext cx="3048000" cy="3048000"/>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20" name="Picture Placeholder 5"/>
          <p:cNvSpPr>
            <a:spLocks noGrp="1"/>
          </p:cNvSpPr>
          <p:nvPr>
            <p:ph type="pic" sz="quarter" idx="13"/>
          </p:nvPr>
        </p:nvSpPr>
        <p:spPr>
          <a:xfrm>
            <a:off x="8229600" y="1193800"/>
            <a:ext cx="3048000" cy="3048000"/>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7" name="Title 4">
            <a:extLst>
              <a:ext uri="{FF2B5EF4-FFF2-40B4-BE49-F238E27FC236}">
                <a16:creationId xmlns:a16="http://schemas.microsoft.com/office/drawing/2014/main" id="{22BF8193-0CDD-4864-9D8F-6BF6C418305C}"/>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120888857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MOCKUP-Layout-01">
    <p:bg>
      <p:bgPr>
        <a:solidFill>
          <a:schemeClr val="tx1"/>
        </a:solidFill>
        <a:effectLst/>
      </p:bgPr>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7F3A2F40-EC73-4B00-9925-A5C91233C436}"/>
              </a:ext>
            </a:extLst>
          </p:cNvPr>
          <p:cNvSpPr>
            <a:spLocks noGrp="1"/>
          </p:cNvSpPr>
          <p:nvPr>
            <p:ph type="pic" sz="quarter" idx="11"/>
          </p:nvPr>
        </p:nvSpPr>
        <p:spPr>
          <a:xfrm>
            <a:off x="2341880" y="1593427"/>
            <a:ext cx="1679787" cy="3626273"/>
          </a:xfrm>
          <a:prstGeom prst="rect">
            <a:avLst/>
          </a:prstGeom>
          <a:solidFill>
            <a:schemeClr val="accent1"/>
          </a:solidFill>
        </p:spPr>
        <p:txBody>
          <a:bodyPr/>
          <a:lstStyle>
            <a:lvl1pPr>
              <a:defRPr sz="1600"/>
            </a:lvl1pPr>
          </a:lstStyle>
          <a:p>
            <a:endParaRPr lang="uk-UA"/>
          </a:p>
        </p:txBody>
      </p:sp>
    </p:spTree>
    <p:extLst>
      <p:ext uri="{BB962C8B-B14F-4D97-AF65-F5344CB8AC3E}">
        <p14:creationId xmlns:p14="http://schemas.microsoft.com/office/powerpoint/2010/main" val="3225569135"/>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MOCKUP-Layout-02">
    <p:bg>
      <p:bgPr>
        <a:solidFill>
          <a:schemeClr val="tx1"/>
        </a:solidFill>
        <a:effectLst/>
      </p:bgPr>
    </p:bg>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5F1AB134-5D41-4117-B99A-536237A54A81}"/>
              </a:ext>
            </a:extLst>
          </p:cNvPr>
          <p:cNvSpPr>
            <a:spLocks noGrp="1"/>
          </p:cNvSpPr>
          <p:nvPr>
            <p:ph type="pic" sz="quarter" idx="10"/>
          </p:nvPr>
        </p:nvSpPr>
        <p:spPr>
          <a:xfrm>
            <a:off x="4716800" y="2025000"/>
            <a:ext cx="6052800" cy="2808000"/>
          </a:xfrm>
          <a:prstGeom prst="rect">
            <a:avLst/>
          </a:prstGeom>
          <a:solidFill>
            <a:schemeClr val="accent1"/>
          </a:solidFill>
          <a:scene3d>
            <a:camera prst="perspectiveLeft" fov="1800000">
              <a:rot lat="0" lon="1800000" rev="0"/>
            </a:camera>
            <a:lightRig rig="threePt" dir="t"/>
          </a:scene3d>
        </p:spPr>
        <p:txBody>
          <a:bodyPr/>
          <a:lstStyle/>
          <a:p>
            <a:endParaRPr lang="en-US" dirty="0"/>
          </a:p>
        </p:txBody>
      </p:sp>
    </p:spTree>
    <p:extLst>
      <p:ext uri="{BB962C8B-B14F-4D97-AF65-F5344CB8AC3E}">
        <p14:creationId xmlns:p14="http://schemas.microsoft.com/office/powerpoint/2010/main" val="9911905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FAULT-2">
    <p:bg>
      <p:bgPr>
        <a:solidFill>
          <a:schemeClr val="tx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6E02EB8-4CBB-4C97-AC85-6BAEE43B152F}"/>
              </a:ext>
            </a:extLst>
          </p:cNvPr>
          <p:cNvSpPr/>
          <p:nvPr userDrawn="1"/>
        </p:nvSpPr>
        <p:spPr>
          <a:xfrm rot="10800000" flipH="1" flipV="1">
            <a:off x="0" y="-1"/>
            <a:ext cx="12192000" cy="431801"/>
          </a:xfrm>
          <a:prstGeom prst="roundRect">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itle 4">
            <a:extLst>
              <a:ext uri="{FF2B5EF4-FFF2-40B4-BE49-F238E27FC236}">
                <a16:creationId xmlns:a16="http://schemas.microsoft.com/office/drawing/2014/main" id="{292FCD7B-4632-432C-AE09-A03957113A6F}"/>
              </a:ext>
            </a:extLst>
          </p:cNvPr>
          <p:cNvSpPr>
            <a:spLocks noGrp="1"/>
          </p:cNvSpPr>
          <p:nvPr>
            <p:ph type="title" hasCustomPrompt="1"/>
          </p:nvPr>
        </p:nvSpPr>
        <p:spPr>
          <a:xfrm>
            <a:off x="914400" y="204824"/>
            <a:ext cx="10363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205085424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MOCKUP-Layout-03">
    <p:bg>
      <p:bgPr>
        <a:solidFill>
          <a:schemeClr val="tx1"/>
        </a:solidFill>
        <a:effectLst/>
      </p:bgPr>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7F3A2F40-EC73-4B00-9925-A5C91233C436}"/>
              </a:ext>
            </a:extLst>
          </p:cNvPr>
          <p:cNvSpPr>
            <a:spLocks noGrp="1"/>
          </p:cNvSpPr>
          <p:nvPr>
            <p:ph type="pic" sz="quarter" idx="11"/>
          </p:nvPr>
        </p:nvSpPr>
        <p:spPr>
          <a:xfrm>
            <a:off x="5633440" y="2143760"/>
            <a:ext cx="5571067" cy="2590800"/>
          </a:xfrm>
          <a:prstGeom prst="rect">
            <a:avLst/>
          </a:prstGeom>
          <a:solidFill>
            <a:schemeClr val="accent1"/>
          </a:solidFill>
        </p:spPr>
        <p:txBody>
          <a:bodyPr/>
          <a:lstStyle>
            <a:lvl1pPr>
              <a:defRPr sz="1600"/>
            </a:lvl1pPr>
          </a:lstStyle>
          <a:p>
            <a:endParaRPr lang="uk-UA"/>
          </a:p>
        </p:txBody>
      </p:sp>
    </p:spTree>
    <p:extLst>
      <p:ext uri="{BB962C8B-B14F-4D97-AF65-F5344CB8AC3E}">
        <p14:creationId xmlns:p14="http://schemas.microsoft.com/office/powerpoint/2010/main" val="3863929173"/>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MOCKUP-Layout-04">
    <p:bg>
      <p:bgPr>
        <a:solidFill>
          <a:schemeClr val="tx1"/>
        </a:solidFill>
        <a:effectLst/>
      </p:bgPr>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7F3A2F40-EC73-4B00-9925-A5C91233C436}"/>
              </a:ext>
            </a:extLst>
          </p:cNvPr>
          <p:cNvSpPr>
            <a:spLocks noGrp="1"/>
          </p:cNvSpPr>
          <p:nvPr>
            <p:ph type="pic" sz="quarter" idx="11"/>
          </p:nvPr>
        </p:nvSpPr>
        <p:spPr>
          <a:xfrm>
            <a:off x="1750907" y="1593427"/>
            <a:ext cx="1679787" cy="3626273"/>
          </a:xfrm>
          <a:prstGeom prst="rect">
            <a:avLst/>
          </a:prstGeom>
          <a:solidFill>
            <a:schemeClr val="accent1"/>
          </a:solidFill>
          <a:scene3d>
            <a:camera prst="perspectiveRight"/>
            <a:lightRig rig="threePt" dir="t"/>
          </a:scene3d>
        </p:spPr>
        <p:txBody>
          <a:bodyPr/>
          <a:lstStyle>
            <a:lvl1pPr>
              <a:defRPr sz="1600"/>
            </a:lvl1pPr>
          </a:lstStyle>
          <a:p>
            <a:endParaRPr lang="uk-UA"/>
          </a:p>
        </p:txBody>
      </p:sp>
    </p:spTree>
    <p:extLst>
      <p:ext uri="{BB962C8B-B14F-4D97-AF65-F5344CB8AC3E}">
        <p14:creationId xmlns:p14="http://schemas.microsoft.com/office/powerpoint/2010/main" val="2988944694"/>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MOCKUP-Layout-05">
    <p:bg>
      <p:bgPr>
        <a:solidFill>
          <a:schemeClr val="tx1"/>
        </a:solidFill>
        <a:effectLst/>
      </p:bgPr>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7F3A2F40-EC73-4B00-9925-A5C91233C436}"/>
              </a:ext>
            </a:extLst>
          </p:cNvPr>
          <p:cNvSpPr>
            <a:spLocks noGrp="1"/>
          </p:cNvSpPr>
          <p:nvPr>
            <p:ph type="pic" sz="quarter" idx="11"/>
          </p:nvPr>
        </p:nvSpPr>
        <p:spPr>
          <a:xfrm>
            <a:off x="5256107" y="1593427"/>
            <a:ext cx="1679787" cy="3626273"/>
          </a:xfrm>
          <a:prstGeom prst="rect">
            <a:avLst/>
          </a:prstGeom>
          <a:solidFill>
            <a:schemeClr val="accent1"/>
          </a:solidFill>
        </p:spPr>
        <p:txBody>
          <a:bodyPr/>
          <a:lstStyle>
            <a:lvl1pPr>
              <a:defRPr sz="1600"/>
            </a:lvl1pPr>
          </a:lstStyle>
          <a:p>
            <a:endParaRPr lang="uk-UA"/>
          </a:p>
        </p:txBody>
      </p:sp>
    </p:spTree>
    <p:extLst>
      <p:ext uri="{BB962C8B-B14F-4D97-AF65-F5344CB8AC3E}">
        <p14:creationId xmlns:p14="http://schemas.microsoft.com/office/powerpoint/2010/main" val="3052898946"/>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MOCKUP-Layout-06">
    <p:bg>
      <p:bgPr>
        <a:solidFill>
          <a:schemeClr val="tx1"/>
        </a:solidFill>
        <a:effectLst/>
      </p:bgPr>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7F3A2F40-EC73-4B00-9925-A5C91233C436}"/>
              </a:ext>
            </a:extLst>
          </p:cNvPr>
          <p:cNvSpPr>
            <a:spLocks noGrp="1"/>
          </p:cNvSpPr>
          <p:nvPr>
            <p:ph type="pic" sz="quarter" idx="11"/>
          </p:nvPr>
        </p:nvSpPr>
        <p:spPr>
          <a:xfrm>
            <a:off x="8348441" y="1593427"/>
            <a:ext cx="1679787" cy="3626273"/>
          </a:xfrm>
          <a:prstGeom prst="rect">
            <a:avLst/>
          </a:prstGeom>
          <a:solidFill>
            <a:schemeClr val="accent1"/>
          </a:solidFill>
          <a:scene3d>
            <a:camera prst="perspectiveLeft"/>
            <a:lightRig rig="threePt" dir="t"/>
          </a:scene3d>
        </p:spPr>
        <p:txBody>
          <a:bodyPr/>
          <a:lstStyle>
            <a:lvl1pPr>
              <a:defRPr sz="1600"/>
            </a:lvl1pPr>
          </a:lstStyle>
          <a:p>
            <a:endParaRPr lang="uk-UA"/>
          </a:p>
        </p:txBody>
      </p:sp>
    </p:spTree>
    <p:extLst>
      <p:ext uri="{BB962C8B-B14F-4D97-AF65-F5344CB8AC3E}">
        <p14:creationId xmlns:p14="http://schemas.microsoft.com/office/powerpoint/2010/main" val="1945084350"/>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MOCKUP-Layout-07">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751555F-A749-4DD4-A2C9-97141F2B95C0}"/>
              </a:ext>
            </a:extLst>
          </p:cNvPr>
          <p:cNvSpPr>
            <a:spLocks noGrp="1"/>
          </p:cNvSpPr>
          <p:nvPr>
            <p:ph type="pic" sz="quarter" idx="10"/>
          </p:nvPr>
        </p:nvSpPr>
        <p:spPr>
          <a:xfrm rot="20280000">
            <a:off x="2973600" y="1454400"/>
            <a:ext cx="1464000" cy="3806400"/>
          </a:xfrm>
          <a:prstGeom prst="roundRect">
            <a:avLst>
              <a:gd name="adj" fmla="val 4833"/>
            </a:avLst>
          </a:prstGeom>
          <a:ln>
            <a:noFill/>
          </a:ln>
          <a:scene3d>
            <a:camera prst="perspectiveHeroicExtremeRightFacing" fov="4800000">
              <a:rot lat="449632" lon="20136784" rev="239998"/>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US" sz="1800">
                <a:solidFill>
                  <a:schemeClr val="lt1"/>
                </a:solidFill>
              </a:defRPr>
            </a:lvl1pPr>
          </a:lstStyle>
          <a:p>
            <a:pPr marL="0" lvl="0" algn="ctr"/>
            <a:endParaRPr lang="en-US"/>
          </a:p>
        </p:txBody>
      </p:sp>
    </p:spTree>
    <p:extLst>
      <p:ext uri="{BB962C8B-B14F-4D97-AF65-F5344CB8AC3E}">
        <p14:creationId xmlns:p14="http://schemas.microsoft.com/office/powerpoint/2010/main" val="979119222"/>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MOCKUP-Layout-08">
    <p:bg>
      <p:bgPr>
        <a:solidFill>
          <a:schemeClr val="tx1"/>
        </a:solidFill>
        <a:effectLst/>
      </p:bgPr>
    </p:bg>
    <p:spTree>
      <p:nvGrpSpPr>
        <p:cNvPr id="1" name=""/>
        <p:cNvGrpSpPr/>
        <p:nvPr/>
      </p:nvGrpSpPr>
      <p:grpSpPr>
        <a:xfrm>
          <a:off x="0" y="0"/>
          <a:ext cx="0" cy="0"/>
          <a:chOff x="0" y="0"/>
          <a:chExt cx="0" cy="0"/>
        </a:xfrm>
      </p:grpSpPr>
      <p:sp>
        <p:nvSpPr>
          <p:cNvPr id="17" name="Picture Placeholder 5">
            <a:extLst>
              <a:ext uri="{FF2B5EF4-FFF2-40B4-BE49-F238E27FC236}">
                <a16:creationId xmlns:a16="http://schemas.microsoft.com/office/drawing/2014/main" id="{3605473E-2685-4DD2-B159-832979DD71B7}"/>
              </a:ext>
            </a:extLst>
          </p:cNvPr>
          <p:cNvSpPr>
            <a:spLocks noGrp="1"/>
          </p:cNvSpPr>
          <p:nvPr>
            <p:ph type="pic" sz="quarter" idx="13"/>
          </p:nvPr>
        </p:nvSpPr>
        <p:spPr>
          <a:xfrm>
            <a:off x="3976800" y="2119200"/>
            <a:ext cx="1383792" cy="2473967"/>
          </a:xfrm>
          <a:prstGeom prst="rect">
            <a:avLst/>
          </a:prstGeom>
          <a:solidFill>
            <a:schemeClr val="accent1"/>
          </a:solidFill>
        </p:spPr>
        <p:txBody>
          <a:bodyPr/>
          <a:lstStyle>
            <a:lvl1pPr>
              <a:defRPr sz="1333"/>
            </a:lvl1pPr>
          </a:lstStyle>
          <a:p>
            <a:endParaRPr lang="uk-UA"/>
          </a:p>
        </p:txBody>
      </p:sp>
      <p:sp>
        <p:nvSpPr>
          <p:cNvPr id="18" name="Picture Placeholder 5">
            <a:extLst>
              <a:ext uri="{FF2B5EF4-FFF2-40B4-BE49-F238E27FC236}">
                <a16:creationId xmlns:a16="http://schemas.microsoft.com/office/drawing/2014/main" id="{0148B9DC-A940-406F-8289-9160A7A1D229}"/>
              </a:ext>
            </a:extLst>
          </p:cNvPr>
          <p:cNvSpPr>
            <a:spLocks noGrp="1"/>
          </p:cNvSpPr>
          <p:nvPr>
            <p:ph type="pic" sz="quarter" idx="12"/>
          </p:nvPr>
        </p:nvSpPr>
        <p:spPr>
          <a:xfrm>
            <a:off x="1593600" y="2119200"/>
            <a:ext cx="1383792" cy="2473967"/>
          </a:xfrm>
          <a:prstGeom prst="rect">
            <a:avLst/>
          </a:prstGeom>
          <a:solidFill>
            <a:schemeClr val="accent1"/>
          </a:solidFill>
        </p:spPr>
        <p:txBody>
          <a:bodyPr/>
          <a:lstStyle>
            <a:lvl1pPr>
              <a:defRPr sz="1333"/>
            </a:lvl1pPr>
          </a:lstStyle>
          <a:p>
            <a:endParaRPr lang="uk-UA"/>
          </a:p>
        </p:txBody>
      </p:sp>
      <p:sp>
        <p:nvSpPr>
          <p:cNvPr id="19" name="Picture Placeholder 5">
            <a:extLst>
              <a:ext uri="{FF2B5EF4-FFF2-40B4-BE49-F238E27FC236}">
                <a16:creationId xmlns:a16="http://schemas.microsoft.com/office/drawing/2014/main" id="{58BAED62-30A9-452C-B3E4-5A4C68AFA176}"/>
              </a:ext>
            </a:extLst>
          </p:cNvPr>
          <p:cNvSpPr>
            <a:spLocks noGrp="1"/>
          </p:cNvSpPr>
          <p:nvPr>
            <p:ph type="pic" sz="quarter" idx="11"/>
          </p:nvPr>
        </p:nvSpPr>
        <p:spPr>
          <a:xfrm>
            <a:off x="2661600" y="1924800"/>
            <a:ext cx="1615440" cy="2877312"/>
          </a:xfrm>
          <a:prstGeom prst="rect">
            <a:avLst/>
          </a:prstGeom>
          <a:solidFill>
            <a:schemeClr val="accent1"/>
          </a:solidFill>
        </p:spPr>
        <p:txBody>
          <a:bodyPr/>
          <a:lstStyle>
            <a:lvl1pPr>
              <a:defRPr sz="1333"/>
            </a:lvl1pPr>
          </a:lstStyle>
          <a:p>
            <a:endParaRPr lang="uk-UA"/>
          </a:p>
        </p:txBody>
      </p:sp>
    </p:spTree>
    <p:extLst>
      <p:ext uri="{BB962C8B-B14F-4D97-AF65-F5344CB8AC3E}">
        <p14:creationId xmlns:p14="http://schemas.microsoft.com/office/powerpoint/2010/main" val="1614707736"/>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MOCKUP-Layout-09">
    <p:bg>
      <p:bgPr>
        <a:solidFill>
          <a:schemeClr val="tx1"/>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5357320" y="2875184"/>
            <a:ext cx="2621280" cy="4701273"/>
          </a:xfrm>
          <a:prstGeom prst="rect">
            <a:avLst/>
          </a:prstGeom>
          <a:solidFill>
            <a:schemeClr val="accent1"/>
          </a:solidFill>
        </p:spPr>
        <p:txBody>
          <a:bodyPr/>
          <a:lstStyle/>
          <a:p>
            <a:endParaRPr lang="uk-UA" dirty="0"/>
          </a:p>
        </p:txBody>
      </p:sp>
      <p:sp>
        <p:nvSpPr>
          <p:cNvPr id="3" name="Picture Placeholder 2"/>
          <p:cNvSpPr>
            <a:spLocks noGrp="1"/>
          </p:cNvSpPr>
          <p:nvPr>
            <p:ph type="pic" sz="quarter" idx="11"/>
          </p:nvPr>
        </p:nvSpPr>
        <p:spPr>
          <a:xfrm>
            <a:off x="9970540" y="2875184"/>
            <a:ext cx="2621280" cy="4701273"/>
          </a:xfrm>
          <a:prstGeom prst="rect">
            <a:avLst/>
          </a:prstGeom>
          <a:solidFill>
            <a:schemeClr val="accent1"/>
          </a:solidFill>
        </p:spPr>
        <p:txBody>
          <a:bodyPr/>
          <a:lstStyle/>
          <a:p>
            <a:endParaRPr lang="uk-UA"/>
          </a:p>
        </p:txBody>
      </p:sp>
      <p:sp>
        <p:nvSpPr>
          <p:cNvPr id="4" name="Picture Placeholder 2"/>
          <p:cNvSpPr>
            <a:spLocks noGrp="1"/>
          </p:cNvSpPr>
          <p:nvPr>
            <p:ph type="pic" sz="quarter" idx="12"/>
          </p:nvPr>
        </p:nvSpPr>
        <p:spPr>
          <a:xfrm>
            <a:off x="7424928" y="2468880"/>
            <a:ext cx="3072384" cy="5437632"/>
          </a:xfrm>
          <a:prstGeom prst="rect">
            <a:avLst/>
          </a:prstGeom>
          <a:solidFill>
            <a:schemeClr val="accent1"/>
          </a:solidFill>
        </p:spPr>
        <p:txBody>
          <a:bodyPr/>
          <a:lstStyle/>
          <a:p>
            <a:endParaRPr lang="uk-UA"/>
          </a:p>
        </p:txBody>
      </p:sp>
    </p:spTree>
    <p:extLst>
      <p:ext uri="{BB962C8B-B14F-4D97-AF65-F5344CB8AC3E}">
        <p14:creationId xmlns:p14="http://schemas.microsoft.com/office/powerpoint/2010/main" val="165523418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MOCKUP-Layout-10">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BCB33D3-7FC6-4DC2-95EB-12F4AD78CA33}"/>
              </a:ext>
            </a:extLst>
          </p:cNvPr>
          <p:cNvSpPr>
            <a:spLocks noGrp="1"/>
          </p:cNvSpPr>
          <p:nvPr>
            <p:ph type="pic" sz="quarter" idx="10"/>
          </p:nvPr>
        </p:nvSpPr>
        <p:spPr>
          <a:xfrm rot="1560000">
            <a:off x="6746400" y="861600"/>
            <a:ext cx="2076000" cy="43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US" sz="1200">
                <a:solidFill>
                  <a:schemeClr val="lt1"/>
                </a:solidFill>
              </a:defRPr>
            </a:lvl1pPr>
          </a:lstStyle>
          <a:p>
            <a:pPr marL="0" lvl="0" algn="ctr"/>
            <a:endParaRPr lang="en-US" dirty="0"/>
          </a:p>
        </p:txBody>
      </p:sp>
      <p:sp>
        <p:nvSpPr>
          <p:cNvPr id="9" name="Picture Placeholder 2">
            <a:extLst>
              <a:ext uri="{FF2B5EF4-FFF2-40B4-BE49-F238E27FC236}">
                <a16:creationId xmlns:a16="http://schemas.microsoft.com/office/drawing/2014/main" id="{AA503DBF-31C9-46D2-A64C-C4773F440192}"/>
              </a:ext>
            </a:extLst>
          </p:cNvPr>
          <p:cNvSpPr>
            <a:spLocks noGrp="1"/>
          </p:cNvSpPr>
          <p:nvPr>
            <p:ph type="pic" sz="quarter" idx="11"/>
          </p:nvPr>
        </p:nvSpPr>
        <p:spPr>
          <a:xfrm rot="1560000">
            <a:off x="10056879" y="-286059"/>
            <a:ext cx="2076000" cy="43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US" sz="1200">
                <a:solidFill>
                  <a:schemeClr val="lt1"/>
                </a:solidFill>
              </a:defRPr>
            </a:lvl1pPr>
          </a:lstStyle>
          <a:p>
            <a:pPr marL="0" lvl="0" algn="ctr"/>
            <a:endParaRPr lang="en-US" dirty="0"/>
          </a:p>
        </p:txBody>
      </p:sp>
      <p:sp>
        <p:nvSpPr>
          <p:cNvPr id="10" name="Picture Placeholder 2">
            <a:extLst>
              <a:ext uri="{FF2B5EF4-FFF2-40B4-BE49-F238E27FC236}">
                <a16:creationId xmlns:a16="http://schemas.microsoft.com/office/drawing/2014/main" id="{F9F14B78-D072-4B88-9606-DAB6CF65255A}"/>
              </a:ext>
            </a:extLst>
          </p:cNvPr>
          <p:cNvSpPr>
            <a:spLocks noGrp="1"/>
          </p:cNvSpPr>
          <p:nvPr>
            <p:ph type="pic" sz="quarter" idx="12"/>
          </p:nvPr>
        </p:nvSpPr>
        <p:spPr>
          <a:xfrm rot="1560000">
            <a:off x="7970110" y="3972324"/>
            <a:ext cx="2076000" cy="43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US" sz="1200">
                <a:solidFill>
                  <a:schemeClr val="lt1"/>
                </a:solidFill>
              </a:defRPr>
            </a:lvl1pPr>
          </a:lstStyle>
          <a:p>
            <a:pPr marL="0" lvl="0" algn="ctr"/>
            <a:endParaRPr lang="en-US" dirty="0"/>
          </a:p>
        </p:txBody>
      </p:sp>
      <p:sp>
        <p:nvSpPr>
          <p:cNvPr id="12" name="Picture Placeholder 2">
            <a:extLst>
              <a:ext uri="{FF2B5EF4-FFF2-40B4-BE49-F238E27FC236}">
                <a16:creationId xmlns:a16="http://schemas.microsoft.com/office/drawing/2014/main" id="{92133701-B06D-438C-AF1A-FD2E103A9D7F}"/>
              </a:ext>
            </a:extLst>
          </p:cNvPr>
          <p:cNvSpPr>
            <a:spLocks noGrp="1"/>
          </p:cNvSpPr>
          <p:nvPr>
            <p:ph type="pic" sz="quarter" idx="13"/>
          </p:nvPr>
        </p:nvSpPr>
        <p:spPr>
          <a:xfrm rot="1560000">
            <a:off x="10835229" y="3724358"/>
            <a:ext cx="2076000" cy="43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US" sz="1200">
                <a:solidFill>
                  <a:schemeClr val="lt1"/>
                </a:solidFill>
              </a:defRPr>
            </a:lvl1pPr>
          </a:lstStyle>
          <a:p>
            <a:pPr marL="0" lvl="0" algn="ctr"/>
            <a:endParaRPr lang="en-US" dirty="0"/>
          </a:p>
        </p:txBody>
      </p:sp>
    </p:spTree>
    <p:extLst>
      <p:ext uri="{BB962C8B-B14F-4D97-AF65-F5344CB8AC3E}">
        <p14:creationId xmlns:p14="http://schemas.microsoft.com/office/powerpoint/2010/main" val="1844965532"/>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MOCKUP-Layout-11">
    <p:bg>
      <p:bgPr>
        <a:solidFill>
          <a:schemeClr val="tx1"/>
        </a:solidFill>
        <a:effectLst/>
      </p:bgPr>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7F3A2F40-EC73-4B00-9925-A5C91233C436}"/>
              </a:ext>
            </a:extLst>
          </p:cNvPr>
          <p:cNvSpPr>
            <a:spLocks noGrp="1"/>
          </p:cNvSpPr>
          <p:nvPr>
            <p:ph type="pic" sz="quarter" idx="11"/>
          </p:nvPr>
        </p:nvSpPr>
        <p:spPr>
          <a:xfrm>
            <a:off x="1759200" y="1480800"/>
            <a:ext cx="1588800" cy="3427200"/>
          </a:xfrm>
          <a:prstGeom prst="rect">
            <a:avLst/>
          </a:prstGeom>
          <a:solidFill>
            <a:schemeClr val="accent1"/>
          </a:solidFill>
        </p:spPr>
        <p:txBody>
          <a:bodyPr/>
          <a:lstStyle>
            <a:lvl1pPr>
              <a:defRPr sz="1600"/>
            </a:lvl1pPr>
          </a:lstStyle>
          <a:p>
            <a:endParaRPr lang="uk-UA"/>
          </a:p>
        </p:txBody>
      </p:sp>
      <p:sp>
        <p:nvSpPr>
          <p:cNvPr id="6" name="Picture Placeholder 5">
            <a:extLst>
              <a:ext uri="{FF2B5EF4-FFF2-40B4-BE49-F238E27FC236}">
                <a16:creationId xmlns:a16="http://schemas.microsoft.com/office/drawing/2014/main" id="{C0AA2FCE-A6A5-40C5-9FC5-A8F862ED5D05}"/>
              </a:ext>
            </a:extLst>
          </p:cNvPr>
          <p:cNvSpPr>
            <a:spLocks noGrp="1"/>
          </p:cNvSpPr>
          <p:nvPr>
            <p:ph type="pic" sz="quarter" idx="12"/>
          </p:nvPr>
        </p:nvSpPr>
        <p:spPr>
          <a:xfrm>
            <a:off x="4222400" y="1480800"/>
            <a:ext cx="1588800" cy="3427200"/>
          </a:xfrm>
          <a:prstGeom prst="rect">
            <a:avLst/>
          </a:prstGeom>
          <a:solidFill>
            <a:schemeClr val="accent1"/>
          </a:solidFill>
        </p:spPr>
        <p:txBody>
          <a:bodyPr/>
          <a:lstStyle>
            <a:lvl1pPr>
              <a:defRPr sz="1600"/>
            </a:lvl1pPr>
          </a:lstStyle>
          <a:p>
            <a:endParaRPr lang="uk-UA"/>
          </a:p>
        </p:txBody>
      </p:sp>
      <p:sp>
        <p:nvSpPr>
          <p:cNvPr id="8" name="Picture Placeholder 5">
            <a:extLst>
              <a:ext uri="{FF2B5EF4-FFF2-40B4-BE49-F238E27FC236}">
                <a16:creationId xmlns:a16="http://schemas.microsoft.com/office/drawing/2014/main" id="{1EE707F1-1BDF-437A-A38C-27FC7F394331}"/>
              </a:ext>
            </a:extLst>
          </p:cNvPr>
          <p:cNvSpPr>
            <a:spLocks noGrp="1"/>
          </p:cNvSpPr>
          <p:nvPr>
            <p:ph type="pic" sz="quarter" idx="13"/>
          </p:nvPr>
        </p:nvSpPr>
        <p:spPr>
          <a:xfrm>
            <a:off x="6685600" y="1480800"/>
            <a:ext cx="1588800" cy="3427200"/>
          </a:xfrm>
          <a:prstGeom prst="rect">
            <a:avLst/>
          </a:prstGeom>
          <a:solidFill>
            <a:schemeClr val="accent1"/>
          </a:solidFill>
        </p:spPr>
        <p:txBody>
          <a:bodyPr/>
          <a:lstStyle>
            <a:lvl1pPr>
              <a:defRPr sz="1600"/>
            </a:lvl1pPr>
          </a:lstStyle>
          <a:p>
            <a:endParaRPr lang="uk-UA"/>
          </a:p>
        </p:txBody>
      </p:sp>
      <p:sp>
        <p:nvSpPr>
          <p:cNvPr id="9" name="Picture Placeholder 5">
            <a:extLst>
              <a:ext uri="{FF2B5EF4-FFF2-40B4-BE49-F238E27FC236}">
                <a16:creationId xmlns:a16="http://schemas.microsoft.com/office/drawing/2014/main" id="{A51DB854-9C07-4915-8532-69CA23092618}"/>
              </a:ext>
            </a:extLst>
          </p:cNvPr>
          <p:cNvSpPr>
            <a:spLocks noGrp="1"/>
          </p:cNvSpPr>
          <p:nvPr>
            <p:ph type="pic" sz="quarter" idx="14"/>
          </p:nvPr>
        </p:nvSpPr>
        <p:spPr>
          <a:xfrm>
            <a:off x="9148800" y="1480800"/>
            <a:ext cx="1588800" cy="3427200"/>
          </a:xfrm>
          <a:prstGeom prst="rect">
            <a:avLst/>
          </a:prstGeom>
          <a:solidFill>
            <a:schemeClr val="accent1"/>
          </a:solidFill>
        </p:spPr>
        <p:txBody>
          <a:bodyPr/>
          <a:lstStyle>
            <a:lvl1pPr>
              <a:defRPr sz="1600"/>
            </a:lvl1pPr>
          </a:lstStyle>
          <a:p>
            <a:endParaRPr lang="uk-UA"/>
          </a:p>
        </p:txBody>
      </p:sp>
    </p:spTree>
    <p:extLst>
      <p:ext uri="{BB962C8B-B14F-4D97-AF65-F5344CB8AC3E}">
        <p14:creationId xmlns:p14="http://schemas.microsoft.com/office/powerpoint/2010/main" val="117904883"/>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MOCKUP-Layout-12">
    <p:bg>
      <p:bgPr>
        <a:solidFill>
          <a:schemeClr val="tx1"/>
        </a:solidFill>
        <a:effectLst/>
      </p:bgPr>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7F3A2F40-EC73-4B00-9925-A5C91233C436}"/>
              </a:ext>
            </a:extLst>
          </p:cNvPr>
          <p:cNvSpPr>
            <a:spLocks noGrp="1"/>
          </p:cNvSpPr>
          <p:nvPr>
            <p:ph type="pic" sz="quarter" idx="11"/>
          </p:nvPr>
        </p:nvSpPr>
        <p:spPr>
          <a:xfrm>
            <a:off x="1759200" y="1651000"/>
            <a:ext cx="1588800" cy="3427200"/>
          </a:xfrm>
          <a:prstGeom prst="rect">
            <a:avLst/>
          </a:prstGeom>
          <a:solidFill>
            <a:schemeClr val="accent1"/>
          </a:solidFill>
        </p:spPr>
        <p:txBody>
          <a:bodyPr/>
          <a:lstStyle>
            <a:lvl1pPr>
              <a:defRPr sz="1600"/>
            </a:lvl1pPr>
          </a:lstStyle>
          <a:p>
            <a:endParaRPr lang="uk-UA"/>
          </a:p>
        </p:txBody>
      </p:sp>
      <p:sp>
        <p:nvSpPr>
          <p:cNvPr id="6" name="Picture Placeholder 5">
            <a:extLst>
              <a:ext uri="{FF2B5EF4-FFF2-40B4-BE49-F238E27FC236}">
                <a16:creationId xmlns:a16="http://schemas.microsoft.com/office/drawing/2014/main" id="{C0AA2FCE-A6A5-40C5-9FC5-A8F862ED5D05}"/>
              </a:ext>
            </a:extLst>
          </p:cNvPr>
          <p:cNvSpPr>
            <a:spLocks noGrp="1"/>
          </p:cNvSpPr>
          <p:nvPr>
            <p:ph type="pic" sz="quarter" idx="12"/>
          </p:nvPr>
        </p:nvSpPr>
        <p:spPr>
          <a:xfrm>
            <a:off x="4222400" y="1651000"/>
            <a:ext cx="1588800" cy="3427200"/>
          </a:xfrm>
          <a:prstGeom prst="rect">
            <a:avLst/>
          </a:prstGeom>
          <a:solidFill>
            <a:schemeClr val="accent1"/>
          </a:solidFill>
        </p:spPr>
        <p:txBody>
          <a:bodyPr/>
          <a:lstStyle>
            <a:lvl1pPr>
              <a:defRPr sz="1600"/>
            </a:lvl1pPr>
          </a:lstStyle>
          <a:p>
            <a:endParaRPr lang="uk-UA"/>
          </a:p>
        </p:txBody>
      </p:sp>
      <p:sp>
        <p:nvSpPr>
          <p:cNvPr id="8" name="Picture Placeholder 5">
            <a:extLst>
              <a:ext uri="{FF2B5EF4-FFF2-40B4-BE49-F238E27FC236}">
                <a16:creationId xmlns:a16="http://schemas.microsoft.com/office/drawing/2014/main" id="{1EE707F1-1BDF-437A-A38C-27FC7F394331}"/>
              </a:ext>
            </a:extLst>
          </p:cNvPr>
          <p:cNvSpPr>
            <a:spLocks noGrp="1"/>
          </p:cNvSpPr>
          <p:nvPr>
            <p:ph type="pic" sz="quarter" idx="13"/>
          </p:nvPr>
        </p:nvSpPr>
        <p:spPr>
          <a:xfrm>
            <a:off x="6685600" y="1651000"/>
            <a:ext cx="1588800" cy="3427200"/>
          </a:xfrm>
          <a:prstGeom prst="rect">
            <a:avLst/>
          </a:prstGeom>
          <a:solidFill>
            <a:schemeClr val="accent1"/>
          </a:solidFill>
        </p:spPr>
        <p:txBody>
          <a:bodyPr/>
          <a:lstStyle>
            <a:lvl1pPr>
              <a:defRPr sz="1600"/>
            </a:lvl1pPr>
          </a:lstStyle>
          <a:p>
            <a:endParaRPr lang="uk-UA"/>
          </a:p>
        </p:txBody>
      </p:sp>
      <p:sp>
        <p:nvSpPr>
          <p:cNvPr id="9" name="Picture Placeholder 5">
            <a:extLst>
              <a:ext uri="{FF2B5EF4-FFF2-40B4-BE49-F238E27FC236}">
                <a16:creationId xmlns:a16="http://schemas.microsoft.com/office/drawing/2014/main" id="{A51DB854-9C07-4915-8532-69CA23092618}"/>
              </a:ext>
            </a:extLst>
          </p:cNvPr>
          <p:cNvSpPr>
            <a:spLocks noGrp="1"/>
          </p:cNvSpPr>
          <p:nvPr>
            <p:ph type="pic" sz="quarter" idx="14"/>
          </p:nvPr>
        </p:nvSpPr>
        <p:spPr>
          <a:xfrm>
            <a:off x="9148800" y="1651000"/>
            <a:ext cx="1588800" cy="3427200"/>
          </a:xfrm>
          <a:prstGeom prst="rect">
            <a:avLst/>
          </a:prstGeom>
          <a:solidFill>
            <a:schemeClr val="accent1"/>
          </a:solidFill>
        </p:spPr>
        <p:txBody>
          <a:bodyPr/>
          <a:lstStyle>
            <a:lvl1pPr>
              <a:defRPr sz="1600"/>
            </a:lvl1pPr>
          </a:lstStyle>
          <a:p>
            <a:endParaRPr lang="uk-UA"/>
          </a:p>
        </p:txBody>
      </p:sp>
    </p:spTree>
    <p:extLst>
      <p:ext uri="{BB962C8B-B14F-4D97-AF65-F5344CB8AC3E}">
        <p14:creationId xmlns:p14="http://schemas.microsoft.com/office/powerpoint/2010/main" val="451414601"/>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FAULT-3">
    <p:bg>
      <p:bgPr>
        <a:solidFill>
          <a:schemeClr val="tx1"/>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147E30C-C464-44C9-84B9-C651C1BC1DF9}"/>
              </a:ext>
            </a:extLst>
          </p:cNvPr>
          <p:cNvSpPr/>
          <p:nvPr userDrawn="1"/>
        </p:nvSpPr>
        <p:spPr>
          <a:xfrm rot="10800000" flipH="1" flipV="1">
            <a:off x="0" y="6426198"/>
            <a:ext cx="12192000" cy="431801"/>
          </a:xfrm>
          <a:prstGeom prst="roundRect">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 name="Rectangle: Rounded Corners 6">
            <a:extLst>
              <a:ext uri="{FF2B5EF4-FFF2-40B4-BE49-F238E27FC236}">
                <a16:creationId xmlns:a16="http://schemas.microsoft.com/office/drawing/2014/main" id="{94694606-ABEA-4095-8D53-FF83E07C48AB}"/>
              </a:ext>
            </a:extLst>
          </p:cNvPr>
          <p:cNvSpPr/>
          <p:nvPr userDrawn="1"/>
        </p:nvSpPr>
        <p:spPr>
          <a:xfrm rot="10800000" flipH="1" flipV="1">
            <a:off x="0" y="-1"/>
            <a:ext cx="12192000" cy="431801"/>
          </a:xfrm>
          <a:prstGeom prst="roundRect">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3D5D7004-F5FA-4A63-BC13-01C888C4B4C4}"/>
              </a:ext>
            </a:extLst>
          </p:cNvPr>
          <p:cNvSpPr txBox="1"/>
          <p:nvPr userDrawn="1"/>
        </p:nvSpPr>
        <p:spPr>
          <a:xfrm>
            <a:off x="5702300" y="6210754"/>
            <a:ext cx="5575300" cy="461665"/>
          </a:xfrm>
          <a:prstGeom prst="rect">
            <a:avLst/>
          </a:prstGeom>
          <a:noFill/>
        </p:spPr>
        <p:txBody>
          <a:bodyPr wrap="square" rtlCol="0">
            <a:spAutoFit/>
          </a:bodyPr>
          <a:lstStyle/>
          <a:p>
            <a:pPr algn="r"/>
            <a:r>
              <a:rPr lang="en-US" sz="2400" dirty="0">
                <a:solidFill>
                  <a:schemeClr val="bg1">
                    <a:lumMod val="75000"/>
                  </a:schemeClr>
                </a:solidFill>
                <a:latin typeface="+mn-lt"/>
                <a:ea typeface="Roboto Thin" pitchFamily="2" charset="0"/>
              </a:rPr>
              <a:t>www.company.com</a:t>
            </a:r>
            <a:endParaRPr lang="uk-UA" sz="2400" dirty="0">
              <a:solidFill>
                <a:schemeClr val="bg1">
                  <a:lumMod val="75000"/>
                </a:schemeClr>
              </a:solidFill>
              <a:latin typeface="+mn-lt"/>
              <a:ea typeface="Roboto Thin" pitchFamily="2" charset="0"/>
            </a:endParaRPr>
          </a:p>
        </p:txBody>
      </p:sp>
      <p:sp>
        <p:nvSpPr>
          <p:cNvPr id="6" name="Title 4">
            <a:extLst>
              <a:ext uri="{FF2B5EF4-FFF2-40B4-BE49-F238E27FC236}">
                <a16:creationId xmlns:a16="http://schemas.microsoft.com/office/drawing/2014/main" id="{C3C9C03B-2E3C-47D9-845E-A2FC81AECB91}"/>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54756581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MOCKUP-Layout-13">
    <p:bg>
      <p:bgPr>
        <a:solidFill>
          <a:schemeClr val="tx1"/>
        </a:solidFill>
        <a:effectLst/>
      </p:bgPr>
    </p:bg>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C1076E93-A81C-48AD-A313-F9508C334FC7}"/>
              </a:ext>
            </a:extLst>
          </p:cNvPr>
          <p:cNvSpPr>
            <a:spLocks noGrp="1"/>
          </p:cNvSpPr>
          <p:nvPr>
            <p:ph type="pic" sz="quarter" idx="11"/>
          </p:nvPr>
        </p:nvSpPr>
        <p:spPr>
          <a:xfrm>
            <a:off x="1737360" y="1999488"/>
            <a:ext cx="2487168" cy="3322320"/>
          </a:xfrm>
          <a:prstGeom prst="rect">
            <a:avLst/>
          </a:prstGeom>
          <a:solidFill>
            <a:schemeClr val="accent1"/>
          </a:solidFill>
        </p:spPr>
        <p:txBody>
          <a:bodyPr/>
          <a:lstStyle/>
          <a:p>
            <a:endParaRPr lang="uk-UA"/>
          </a:p>
        </p:txBody>
      </p:sp>
    </p:spTree>
    <p:extLst>
      <p:ext uri="{BB962C8B-B14F-4D97-AF65-F5344CB8AC3E}">
        <p14:creationId xmlns:p14="http://schemas.microsoft.com/office/powerpoint/2010/main" val="3819149059"/>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MOCKUP-Layout-14">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E0EF940-579A-4520-8BE8-936951931675}"/>
              </a:ext>
            </a:extLst>
          </p:cNvPr>
          <p:cNvSpPr>
            <a:spLocks noGrp="1"/>
          </p:cNvSpPr>
          <p:nvPr>
            <p:ph type="pic" sz="quarter" idx="10"/>
          </p:nvPr>
        </p:nvSpPr>
        <p:spPr>
          <a:xfrm>
            <a:off x="5798400" y="1361440"/>
            <a:ext cx="3134783" cy="4165600"/>
          </a:xfrm>
          <a:prstGeom prst="rect">
            <a:avLst/>
          </a:prstGeom>
          <a:solidFill>
            <a:schemeClr val="accent1"/>
          </a:solidFill>
        </p:spPr>
        <p:txBody>
          <a:bodyPr/>
          <a:lstStyle>
            <a:lvl1pPr>
              <a:defRPr sz="1200">
                <a:solidFill>
                  <a:schemeClr val="accent4"/>
                </a:solidFill>
              </a:defRPr>
            </a:lvl1pPr>
          </a:lstStyle>
          <a:p>
            <a:endParaRPr lang="en-US"/>
          </a:p>
        </p:txBody>
      </p:sp>
    </p:spTree>
    <p:extLst>
      <p:ext uri="{BB962C8B-B14F-4D97-AF65-F5344CB8AC3E}">
        <p14:creationId xmlns:p14="http://schemas.microsoft.com/office/powerpoint/2010/main" val="2788832187"/>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MOCKUP-Layout-15">
    <p:bg>
      <p:bgPr>
        <a:solidFill>
          <a:schemeClr val="tx1"/>
        </a:solidFill>
        <a:effectLst/>
      </p:bgPr>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8D99A39A-AA1D-4BDE-98F1-B3A30A1DAFFD}"/>
              </a:ext>
            </a:extLst>
          </p:cNvPr>
          <p:cNvSpPr>
            <a:spLocks noGrp="1"/>
          </p:cNvSpPr>
          <p:nvPr>
            <p:ph type="pic" sz="quarter" idx="11"/>
          </p:nvPr>
        </p:nvSpPr>
        <p:spPr>
          <a:xfrm>
            <a:off x="6337300" y="1828800"/>
            <a:ext cx="4025900" cy="3009900"/>
          </a:xfrm>
          <a:prstGeom prst="rect">
            <a:avLst/>
          </a:prstGeom>
          <a:solidFill>
            <a:schemeClr val="accent1"/>
          </a:solidFill>
        </p:spPr>
        <p:txBody>
          <a:bodyPr/>
          <a:lstStyle/>
          <a:p>
            <a:endParaRPr lang="uk-UA"/>
          </a:p>
        </p:txBody>
      </p:sp>
    </p:spTree>
    <p:extLst>
      <p:ext uri="{BB962C8B-B14F-4D97-AF65-F5344CB8AC3E}">
        <p14:creationId xmlns:p14="http://schemas.microsoft.com/office/powerpoint/2010/main" val="1368185120"/>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MOCKUP-Layout-16">
    <p:bg>
      <p:bgPr>
        <a:solidFill>
          <a:schemeClr val="tx1"/>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6870192" y="932688"/>
            <a:ext cx="6644640" cy="4980432"/>
          </a:xfrm>
          <a:prstGeom prst="rect">
            <a:avLst/>
          </a:prstGeom>
          <a:solidFill>
            <a:schemeClr val="accent1"/>
          </a:solidFill>
        </p:spPr>
        <p:txBody>
          <a:bodyPr/>
          <a:lstStyle/>
          <a:p>
            <a:endParaRPr lang="uk-UA"/>
          </a:p>
        </p:txBody>
      </p:sp>
    </p:spTree>
    <p:extLst>
      <p:ext uri="{BB962C8B-B14F-4D97-AF65-F5344CB8AC3E}">
        <p14:creationId xmlns:p14="http://schemas.microsoft.com/office/powerpoint/2010/main" val="127707318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MOCKUP-Layout-17">
    <p:bg>
      <p:bgPr>
        <a:solidFill>
          <a:schemeClr val="tx1"/>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rot="1800000">
            <a:off x="3547872" y="-4718304"/>
            <a:ext cx="9796272" cy="7418832"/>
          </a:xfrm>
          <a:prstGeom prst="rect">
            <a:avLst/>
          </a:prstGeom>
          <a:solidFill>
            <a:schemeClr val="accent1"/>
          </a:solidFill>
        </p:spPr>
        <p:txBody>
          <a:bodyPr/>
          <a:lstStyle/>
          <a:p>
            <a:endParaRPr lang="uk-UA"/>
          </a:p>
        </p:txBody>
      </p:sp>
    </p:spTree>
    <p:extLst>
      <p:ext uri="{BB962C8B-B14F-4D97-AF65-F5344CB8AC3E}">
        <p14:creationId xmlns:p14="http://schemas.microsoft.com/office/powerpoint/2010/main" val="155413245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MOCKUP-Layout-18">
    <p:bg>
      <p:bgPr>
        <a:solidFill>
          <a:schemeClr val="tx1"/>
        </a:solidFill>
        <a:effectLst/>
      </p:bgPr>
    </p:bg>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1A3DE550-6E56-4588-A5FD-D80A056A9D13}"/>
              </a:ext>
            </a:extLst>
          </p:cNvPr>
          <p:cNvSpPr>
            <a:spLocks noGrp="1"/>
          </p:cNvSpPr>
          <p:nvPr>
            <p:ph type="pic" sz="quarter" idx="10"/>
          </p:nvPr>
        </p:nvSpPr>
        <p:spPr>
          <a:xfrm>
            <a:off x="3394984" y="1612865"/>
            <a:ext cx="5456916" cy="3378235"/>
          </a:xfrm>
          <a:prstGeom prst="rect">
            <a:avLst/>
          </a:prstGeom>
          <a:solidFill>
            <a:schemeClr val="accent1"/>
          </a:solidFill>
        </p:spPr>
        <p:txBody>
          <a:bodyPr/>
          <a:lstStyle/>
          <a:p>
            <a:endParaRPr lang="uk-UA"/>
          </a:p>
        </p:txBody>
      </p:sp>
    </p:spTree>
    <p:extLst>
      <p:ext uri="{BB962C8B-B14F-4D97-AF65-F5344CB8AC3E}">
        <p14:creationId xmlns:p14="http://schemas.microsoft.com/office/powerpoint/2010/main" val="1765744935"/>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MOCKUP-Layout-19">
    <p:bg>
      <p:bgPr>
        <a:solidFill>
          <a:schemeClr val="tx1"/>
        </a:solidFill>
        <a:effectLst/>
      </p:bgPr>
    </p:bg>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C59725EF-3921-4A02-B0D1-A587E3AF6FFD}"/>
              </a:ext>
            </a:extLst>
          </p:cNvPr>
          <p:cNvSpPr>
            <a:spLocks noGrp="1"/>
          </p:cNvSpPr>
          <p:nvPr>
            <p:ph type="pic" sz="quarter" idx="10"/>
          </p:nvPr>
        </p:nvSpPr>
        <p:spPr>
          <a:xfrm>
            <a:off x="6063215" y="2270725"/>
            <a:ext cx="3523827" cy="2169671"/>
          </a:xfrm>
          <a:prstGeom prst="rect">
            <a:avLst/>
          </a:prstGeom>
          <a:solidFill>
            <a:schemeClr val="accent1"/>
          </a:solidFill>
        </p:spPr>
        <p:txBody>
          <a:bodyPr/>
          <a:lstStyle/>
          <a:p>
            <a:endParaRPr lang="uk-UA"/>
          </a:p>
        </p:txBody>
      </p:sp>
    </p:spTree>
    <p:extLst>
      <p:ext uri="{BB962C8B-B14F-4D97-AF65-F5344CB8AC3E}">
        <p14:creationId xmlns:p14="http://schemas.microsoft.com/office/powerpoint/2010/main" val="1781446350"/>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MOCKUP-Layout-20">
    <p:bg>
      <p:bgPr>
        <a:solidFill>
          <a:schemeClr val="tx1"/>
        </a:solidFill>
        <a:effectLst/>
      </p:bgPr>
    </p:bg>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C13FD29A-8BBA-4425-88CD-DF5868D56B5A}"/>
              </a:ext>
            </a:extLst>
          </p:cNvPr>
          <p:cNvSpPr>
            <a:spLocks noGrp="1"/>
          </p:cNvSpPr>
          <p:nvPr>
            <p:ph type="pic" sz="quarter" idx="11"/>
          </p:nvPr>
        </p:nvSpPr>
        <p:spPr>
          <a:xfrm>
            <a:off x="-700820" y="1370661"/>
            <a:ext cx="5959024" cy="3676625"/>
          </a:xfrm>
          <a:prstGeom prst="rect">
            <a:avLst/>
          </a:prstGeom>
          <a:solidFill>
            <a:schemeClr val="accent1"/>
          </a:solidFill>
        </p:spPr>
        <p:txBody>
          <a:bodyPr/>
          <a:lstStyle/>
          <a:p>
            <a:endParaRPr lang="uk-UA"/>
          </a:p>
        </p:txBody>
      </p:sp>
    </p:spTree>
    <p:extLst>
      <p:ext uri="{BB962C8B-B14F-4D97-AF65-F5344CB8AC3E}">
        <p14:creationId xmlns:p14="http://schemas.microsoft.com/office/powerpoint/2010/main" val="690958528"/>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MOCKUP-Layout-21">
    <p:bg>
      <p:bgPr>
        <a:solidFill>
          <a:schemeClr val="tx1"/>
        </a:solidFill>
        <a:effectLst/>
      </p:bgPr>
    </p:bg>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C59725EF-3921-4A02-B0D1-A587E3AF6FFD}"/>
              </a:ext>
            </a:extLst>
          </p:cNvPr>
          <p:cNvSpPr>
            <a:spLocks noGrp="1"/>
          </p:cNvSpPr>
          <p:nvPr>
            <p:ph type="pic" sz="quarter" idx="10"/>
          </p:nvPr>
        </p:nvSpPr>
        <p:spPr>
          <a:xfrm>
            <a:off x="1720932" y="2061668"/>
            <a:ext cx="4202896" cy="2587785"/>
          </a:xfrm>
          <a:prstGeom prst="rect">
            <a:avLst/>
          </a:prstGeom>
          <a:solidFill>
            <a:schemeClr val="accent1"/>
          </a:solidFill>
        </p:spPr>
        <p:txBody>
          <a:bodyPr/>
          <a:lstStyle/>
          <a:p>
            <a:endParaRPr lang="uk-UA"/>
          </a:p>
        </p:txBody>
      </p:sp>
    </p:spTree>
    <p:extLst>
      <p:ext uri="{BB962C8B-B14F-4D97-AF65-F5344CB8AC3E}">
        <p14:creationId xmlns:p14="http://schemas.microsoft.com/office/powerpoint/2010/main" val="1339903207"/>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MOCKUP-Layout-22">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45D560B-D2F9-4F71-BAEC-8B2E8D1C895E}"/>
              </a:ext>
            </a:extLst>
          </p:cNvPr>
          <p:cNvSpPr>
            <a:spLocks noGrp="1"/>
          </p:cNvSpPr>
          <p:nvPr>
            <p:ph type="pic" sz="quarter" idx="10"/>
          </p:nvPr>
        </p:nvSpPr>
        <p:spPr>
          <a:xfrm>
            <a:off x="6438901" y="1419226"/>
            <a:ext cx="4504267" cy="3466041"/>
          </a:xfrm>
          <a:custGeom>
            <a:avLst/>
            <a:gdLst>
              <a:gd name="connsiteX0" fmla="*/ 0 w 5918200"/>
              <a:gd name="connsiteY0" fmla="*/ 0 h 3916362"/>
              <a:gd name="connsiteX1" fmla="*/ 5918200 w 5918200"/>
              <a:gd name="connsiteY1" fmla="*/ 0 h 3916362"/>
              <a:gd name="connsiteX2" fmla="*/ 5918200 w 5918200"/>
              <a:gd name="connsiteY2" fmla="*/ 3916362 h 3916362"/>
              <a:gd name="connsiteX3" fmla="*/ 0 w 5918200"/>
              <a:gd name="connsiteY3" fmla="*/ 3916362 h 3916362"/>
              <a:gd name="connsiteX4" fmla="*/ 0 w 5918200"/>
              <a:gd name="connsiteY4" fmla="*/ 0 h 3916362"/>
              <a:gd name="connsiteX0" fmla="*/ 0 w 5918200"/>
              <a:gd name="connsiteY0" fmla="*/ 0 h 3916362"/>
              <a:gd name="connsiteX1" fmla="*/ 5918200 w 5918200"/>
              <a:gd name="connsiteY1" fmla="*/ 0 h 3916362"/>
              <a:gd name="connsiteX2" fmla="*/ 5911850 w 5918200"/>
              <a:gd name="connsiteY2" fmla="*/ 3833812 h 3916362"/>
              <a:gd name="connsiteX3" fmla="*/ 0 w 5918200"/>
              <a:gd name="connsiteY3" fmla="*/ 3916362 h 3916362"/>
              <a:gd name="connsiteX4" fmla="*/ 0 w 5918200"/>
              <a:gd name="connsiteY4" fmla="*/ 0 h 3916362"/>
              <a:gd name="connsiteX0" fmla="*/ 0 w 6750050"/>
              <a:gd name="connsiteY0" fmla="*/ 1250950 h 5167312"/>
              <a:gd name="connsiteX1" fmla="*/ 6750050 w 6750050"/>
              <a:gd name="connsiteY1" fmla="*/ 0 h 5167312"/>
              <a:gd name="connsiteX2" fmla="*/ 5911850 w 6750050"/>
              <a:gd name="connsiteY2" fmla="*/ 5084762 h 5167312"/>
              <a:gd name="connsiteX3" fmla="*/ 0 w 6750050"/>
              <a:gd name="connsiteY3" fmla="*/ 5167312 h 5167312"/>
              <a:gd name="connsiteX4" fmla="*/ 0 w 6750050"/>
              <a:gd name="connsiteY4" fmla="*/ 1250950 h 5167312"/>
              <a:gd name="connsiteX0" fmla="*/ 0 w 6750050"/>
              <a:gd name="connsiteY0" fmla="*/ 1250950 h 5167312"/>
              <a:gd name="connsiteX1" fmla="*/ 6750050 w 6750050"/>
              <a:gd name="connsiteY1" fmla="*/ 0 h 5167312"/>
              <a:gd name="connsiteX2" fmla="*/ 5911850 w 6750050"/>
              <a:gd name="connsiteY2" fmla="*/ 5084762 h 5167312"/>
              <a:gd name="connsiteX3" fmla="*/ 0 w 6750050"/>
              <a:gd name="connsiteY3" fmla="*/ 5167312 h 5167312"/>
              <a:gd name="connsiteX4" fmla="*/ 0 w 6750050"/>
              <a:gd name="connsiteY4" fmla="*/ 1250950 h 5167312"/>
              <a:gd name="connsiteX0" fmla="*/ 0 w 6750050"/>
              <a:gd name="connsiteY0" fmla="*/ 1250950 h 5167312"/>
              <a:gd name="connsiteX1" fmla="*/ 6750050 w 6750050"/>
              <a:gd name="connsiteY1" fmla="*/ 0 h 5167312"/>
              <a:gd name="connsiteX2" fmla="*/ 5911850 w 6750050"/>
              <a:gd name="connsiteY2" fmla="*/ 5084762 h 5167312"/>
              <a:gd name="connsiteX3" fmla="*/ 0 w 6750050"/>
              <a:gd name="connsiteY3" fmla="*/ 5167312 h 5167312"/>
              <a:gd name="connsiteX4" fmla="*/ 0 w 6750050"/>
              <a:gd name="connsiteY4" fmla="*/ 1250950 h 5167312"/>
              <a:gd name="connsiteX0" fmla="*/ 914400 w 6750050"/>
              <a:gd name="connsiteY0" fmla="*/ 749300 h 5167312"/>
              <a:gd name="connsiteX1" fmla="*/ 6750050 w 6750050"/>
              <a:gd name="connsiteY1" fmla="*/ 0 h 5167312"/>
              <a:gd name="connsiteX2" fmla="*/ 5911850 w 6750050"/>
              <a:gd name="connsiteY2" fmla="*/ 5084762 h 5167312"/>
              <a:gd name="connsiteX3" fmla="*/ 0 w 6750050"/>
              <a:gd name="connsiteY3" fmla="*/ 5167312 h 5167312"/>
              <a:gd name="connsiteX4" fmla="*/ 914400 w 6750050"/>
              <a:gd name="connsiteY4" fmla="*/ 749300 h 5167312"/>
              <a:gd name="connsiteX0" fmla="*/ 914400 w 6756400"/>
              <a:gd name="connsiteY0" fmla="*/ 781050 h 5199062"/>
              <a:gd name="connsiteX1" fmla="*/ 6756400 w 6756400"/>
              <a:gd name="connsiteY1" fmla="*/ 0 h 5199062"/>
              <a:gd name="connsiteX2" fmla="*/ 5911850 w 6756400"/>
              <a:gd name="connsiteY2" fmla="*/ 5116512 h 5199062"/>
              <a:gd name="connsiteX3" fmla="*/ 0 w 6756400"/>
              <a:gd name="connsiteY3" fmla="*/ 5199062 h 5199062"/>
              <a:gd name="connsiteX4" fmla="*/ 914400 w 6756400"/>
              <a:gd name="connsiteY4" fmla="*/ 781050 h 519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6400" h="5199062">
                <a:moveTo>
                  <a:pt x="914400" y="781050"/>
                </a:moveTo>
                <a:lnTo>
                  <a:pt x="6756400" y="0"/>
                </a:lnTo>
                <a:cubicBezTo>
                  <a:pt x="6557433" y="1392237"/>
                  <a:pt x="6129867" y="3838575"/>
                  <a:pt x="5911850" y="5116512"/>
                </a:cubicBezTo>
                <a:lnTo>
                  <a:pt x="0" y="5199062"/>
                </a:lnTo>
                <a:lnTo>
                  <a:pt x="914400" y="781050"/>
                </a:lnTo>
                <a:close/>
              </a:path>
            </a:pathLst>
          </a:custGeom>
          <a:solidFill>
            <a:schemeClr val="accent1"/>
          </a:solidFill>
        </p:spPr>
        <p:txBody>
          <a:bodyPr/>
          <a:lstStyle>
            <a:lvl1pPr>
              <a:defRPr sz="1600"/>
            </a:lvl1pPr>
          </a:lstStyle>
          <a:p>
            <a:endParaRPr lang="en-US" dirty="0"/>
          </a:p>
        </p:txBody>
      </p:sp>
    </p:spTree>
    <p:extLst>
      <p:ext uri="{BB962C8B-B14F-4D97-AF65-F5344CB8AC3E}">
        <p14:creationId xmlns:p14="http://schemas.microsoft.com/office/powerpoint/2010/main" val="38263838"/>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FAULT-4">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5D7004-F5FA-4A63-BC13-01C888C4B4C4}"/>
              </a:ext>
            </a:extLst>
          </p:cNvPr>
          <p:cNvSpPr txBox="1"/>
          <p:nvPr userDrawn="1"/>
        </p:nvSpPr>
        <p:spPr>
          <a:xfrm>
            <a:off x="5702300" y="6210754"/>
            <a:ext cx="5575300" cy="461665"/>
          </a:xfrm>
          <a:prstGeom prst="rect">
            <a:avLst/>
          </a:prstGeom>
          <a:noFill/>
        </p:spPr>
        <p:txBody>
          <a:bodyPr wrap="square" rtlCol="0">
            <a:spAutoFit/>
          </a:bodyPr>
          <a:lstStyle/>
          <a:p>
            <a:pPr algn="r"/>
            <a:r>
              <a:rPr lang="en-US" sz="2400" dirty="0">
                <a:solidFill>
                  <a:schemeClr val="bg1">
                    <a:lumMod val="75000"/>
                  </a:schemeClr>
                </a:solidFill>
                <a:latin typeface="+mn-lt"/>
                <a:ea typeface="Roboto Thin" pitchFamily="2" charset="0"/>
              </a:rPr>
              <a:t>www.company.com</a:t>
            </a:r>
            <a:endParaRPr lang="uk-UA" sz="2400" dirty="0">
              <a:solidFill>
                <a:schemeClr val="bg1">
                  <a:lumMod val="75000"/>
                </a:schemeClr>
              </a:solidFill>
              <a:latin typeface="+mn-lt"/>
              <a:ea typeface="Roboto Thin" pitchFamily="2" charset="0"/>
            </a:endParaRPr>
          </a:p>
        </p:txBody>
      </p:sp>
      <p:sp>
        <p:nvSpPr>
          <p:cNvPr id="6" name="Title 4">
            <a:extLst>
              <a:ext uri="{FF2B5EF4-FFF2-40B4-BE49-F238E27FC236}">
                <a16:creationId xmlns:a16="http://schemas.microsoft.com/office/drawing/2014/main" id="{C3C9C03B-2E3C-47D9-845E-A2FC81AECB91}"/>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17906839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MOCKUP-Layout-23">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8BFD967-56A8-431B-A205-17DC04225AF5}"/>
              </a:ext>
            </a:extLst>
          </p:cNvPr>
          <p:cNvSpPr>
            <a:spLocks noGrp="1"/>
          </p:cNvSpPr>
          <p:nvPr>
            <p:ph type="pic" sz="quarter" idx="11"/>
          </p:nvPr>
        </p:nvSpPr>
        <p:spPr>
          <a:xfrm>
            <a:off x="6214808" y="2463800"/>
            <a:ext cx="3517900" cy="2180167"/>
          </a:xfrm>
          <a:prstGeom prst="rect">
            <a:avLst/>
          </a:prstGeom>
          <a:solidFill>
            <a:schemeClr val="accent1"/>
          </a:solidFill>
        </p:spPr>
        <p:txBody>
          <a:bodyPr/>
          <a:lstStyle/>
          <a:p>
            <a:endParaRPr lang="en-US"/>
          </a:p>
        </p:txBody>
      </p:sp>
    </p:spTree>
    <p:extLst>
      <p:ext uri="{BB962C8B-B14F-4D97-AF65-F5344CB8AC3E}">
        <p14:creationId xmlns:p14="http://schemas.microsoft.com/office/powerpoint/2010/main" val="142363593"/>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MOCKUP-Layout-24">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AB1DC65-F1F7-43D0-9848-2BDFBBE28F77}"/>
              </a:ext>
            </a:extLst>
          </p:cNvPr>
          <p:cNvSpPr>
            <a:spLocks noGrp="1"/>
          </p:cNvSpPr>
          <p:nvPr>
            <p:ph type="pic" sz="quarter" idx="10"/>
          </p:nvPr>
        </p:nvSpPr>
        <p:spPr>
          <a:xfrm>
            <a:off x="4178922" y="2028576"/>
            <a:ext cx="3834157" cy="2376163"/>
          </a:xfrm>
          <a:prstGeom prst="rect">
            <a:avLst/>
          </a:prstGeom>
          <a:solidFill>
            <a:schemeClr val="accent1"/>
          </a:solidFill>
        </p:spPr>
        <p:txBody>
          <a:bodyPr/>
          <a:lstStyle>
            <a:lvl1pPr>
              <a:defRPr sz="1333"/>
            </a:lvl1pPr>
          </a:lstStyle>
          <a:p>
            <a:endParaRPr lang="en-US" dirty="0"/>
          </a:p>
        </p:txBody>
      </p:sp>
    </p:spTree>
    <p:extLst>
      <p:ext uri="{BB962C8B-B14F-4D97-AF65-F5344CB8AC3E}">
        <p14:creationId xmlns:p14="http://schemas.microsoft.com/office/powerpoint/2010/main" val="568909670"/>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MOCKUP-Layout-25">
    <p:bg>
      <p:bgPr>
        <a:solidFill>
          <a:schemeClr val="tx1"/>
        </a:solidFill>
        <a:effectLst/>
      </p:bgPr>
    </p:bg>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D6F508C4-99DD-4F3B-BD69-3437179772A1}"/>
              </a:ext>
            </a:extLst>
          </p:cNvPr>
          <p:cNvSpPr>
            <a:spLocks noGrp="1"/>
          </p:cNvSpPr>
          <p:nvPr>
            <p:ph type="pic" sz="quarter" idx="11"/>
          </p:nvPr>
        </p:nvSpPr>
        <p:spPr>
          <a:xfrm>
            <a:off x="1416000" y="1656000"/>
            <a:ext cx="4346448" cy="2487168"/>
          </a:xfrm>
          <a:prstGeom prst="rect">
            <a:avLst/>
          </a:prstGeom>
          <a:solidFill>
            <a:schemeClr val="accent1"/>
          </a:solidFill>
        </p:spPr>
        <p:txBody>
          <a:bodyPr/>
          <a:lstStyle/>
          <a:p>
            <a:endParaRPr lang="uk-UA"/>
          </a:p>
        </p:txBody>
      </p:sp>
    </p:spTree>
    <p:extLst>
      <p:ext uri="{BB962C8B-B14F-4D97-AF65-F5344CB8AC3E}">
        <p14:creationId xmlns:p14="http://schemas.microsoft.com/office/powerpoint/2010/main" val="4017844864"/>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MOCKUP-Layout-26">
    <p:bg>
      <p:bgPr>
        <a:solidFill>
          <a:schemeClr val="tx1"/>
        </a:solidFill>
        <a:effectLst/>
      </p:bgPr>
    </p:bg>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D6F508C4-99DD-4F3B-BD69-3437179772A1}"/>
              </a:ext>
            </a:extLst>
          </p:cNvPr>
          <p:cNvSpPr>
            <a:spLocks noGrp="1"/>
          </p:cNvSpPr>
          <p:nvPr>
            <p:ph type="pic" sz="quarter" idx="11"/>
          </p:nvPr>
        </p:nvSpPr>
        <p:spPr>
          <a:xfrm>
            <a:off x="6086879" y="1738469"/>
            <a:ext cx="4346448" cy="2487168"/>
          </a:xfrm>
          <a:prstGeom prst="rect">
            <a:avLst/>
          </a:prstGeom>
          <a:solidFill>
            <a:schemeClr val="accent1"/>
          </a:solidFill>
        </p:spPr>
        <p:txBody>
          <a:bodyPr/>
          <a:lstStyle/>
          <a:p>
            <a:endParaRPr lang="uk-UA"/>
          </a:p>
        </p:txBody>
      </p:sp>
    </p:spTree>
    <p:extLst>
      <p:ext uri="{BB962C8B-B14F-4D97-AF65-F5344CB8AC3E}">
        <p14:creationId xmlns:p14="http://schemas.microsoft.com/office/powerpoint/2010/main" val="3244476300"/>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MOCKUP-Layout-27">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AB1DC65-F1F7-43D0-9848-2BDFBBE28F77}"/>
              </a:ext>
            </a:extLst>
          </p:cNvPr>
          <p:cNvSpPr>
            <a:spLocks noGrp="1"/>
          </p:cNvSpPr>
          <p:nvPr>
            <p:ph type="pic" sz="quarter" idx="10"/>
          </p:nvPr>
        </p:nvSpPr>
        <p:spPr>
          <a:xfrm>
            <a:off x="4119034" y="2087034"/>
            <a:ext cx="3953933" cy="2252133"/>
          </a:xfrm>
          <a:prstGeom prst="rect">
            <a:avLst/>
          </a:prstGeom>
          <a:solidFill>
            <a:schemeClr val="accent1"/>
          </a:solidFill>
        </p:spPr>
        <p:txBody>
          <a:bodyPr/>
          <a:lstStyle>
            <a:lvl1pPr>
              <a:defRPr sz="1333"/>
            </a:lvl1pPr>
          </a:lstStyle>
          <a:p>
            <a:endParaRPr lang="en-US" dirty="0"/>
          </a:p>
        </p:txBody>
      </p:sp>
    </p:spTree>
    <p:extLst>
      <p:ext uri="{BB962C8B-B14F-4D97-AF65-F5344CB8AC3E}">
        <p14:creationId xmlns:p14="http://schemas.microsoft.com/office/powerpoint/2010/main" val="758157992"/>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MOCKUP-Layout-28">
    <p:bg>
      <p:bgPr>
        <a:solidFill>
          <a:schemeClr val="tx1"/>
        </a:solidFill>
        <a:effectLst/>
      </p:bgPr>
    </p:bg>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054CB6AF-2D11-466A-854D-D9FCE0A11361}"/>
              </a:ext>
            </a:extLst>
          </p:cNvPr>
          <p:cNvSpPr>
            <a:spLocks noGrp="1"/>
          </p:cNvSpPr>
          <p:nvPr>
            <p:ph type="pic" sz="quarter" idx="11"/>
          </p:nvPr>
        </p:nvSpPr>
        <p:spPr>
          <a:xfrm>
            <a:off x="1971675" y="2049404"/>
            <a:ext cx="2822575" cy="1592322"/>
          </a:xfrm>
          <a:prstGeom prst="rect">
            <a:avLst/>
          </a:prstGeom>
          <a:solidFill>
            <a:schemeClr val="accent1"/>
          </a:solidFill>
        </p:spPr>
        <p:txBody>
          <a:bodyPr/>
          <a:lstStyle>
            <a:lvl1pPr>
              <a:defRPr sz="1333"/>
            </a:lvl1pPr>
          </a:lstStyle>
          <a:p>
            <a:endParaRPr lang="en-US"/>
          </a:p>
        </p:txBody>
      </p:sp>
      <p:sp>
        <p:nvSpPr>
          <p:cNvPr id="16" name="Picture Placeholder 2">
            <a:extLst>
              <a:ext uri="{FF2B5EF4-FFF2-40B4-BE49-F238E27FC236}">
                <a16:creationId xmlns:a16="http://schemas.microsoft.com/office/drawing/2014/main" id="{BE875F6D-EBF4-49B4-BF83-6FAAAA15616E}"/>
              </a:ext>
            </a:extLst>
          </p:cNvPr>
          <p:cNvSpPr>
            <a:spLocks noGrp="1"/>
          </p:cNvSpPr>
          <p:nvPr>
            <p:ph type="pic" sz="quarter" idx="12"/>
          </p:nvPr>
        </p:nvSpPr>
        <p:spPr>
          <a:xfrm>
            <a:off x="7393557" y="2049404"/>
            <a:ext cx="2822575" cy="1592322"/>
          </a:xfrm>
          <a:prstGeom prst="rect">
            <a:avLst/>
          </a:prstGeom>
          <a:solidFill>
            <a:schemeClr val="accent1"/>
          </a:solidFill>
        </p:spPr>
        <p:txBody>
          <a:bodyPr/>
          <a:lstStyle>
            <a:lvl1pPr>
              <a:defRPr sz="1333"/>
            </a:lvl1pPr>
          </a:lstStyle>
          <a:p>
            <a:endParaRPr lang="en-US"/>
          </a:p>
        </p:txBody>
      </p:sp>
      <p:sp>
        <p:nvSpPr>
          <p:cNvPr id="3" name="Picture Placeholder 2">
            <a:extLst>
              <a:ext uri="{FF2B5EF4-FFF2-40B4-BE49-F238E27FC236}">
                <a16:creationId xmlns:a16="http://schemas.microsoft.com/office/drawing/2014/main" id="{FEEB4D78-79B6-4F4C-B409-C47AFC95006B}"/>
              </a:ext>
            </a:extLst>
          </p:cNvPr>
          <p:cNvSpPr>
            <a:spLocks noGrp="1"/>
          </p:cNvSpPr>
          <p:nvPr>
            <p:ph type="pic" sz="quarter" idx="10"/>
          </p:nvPr>
        </p:nvSpPr>
        <p:spPr>
          <a:xfrm>
            <a:off x="4224338" y="1658409"/>
            <a:ext cx="3743325" cy="2118783"/>
          </a:xfrm>
          <a:prstGeom prst="rect">
            <a:avLst/>
          </a:prstGeom>
          <a:solidFill>
            <a:schemeClr val="accent1"/>
          </a:solidFill>
        </p:spPr>
        <p:txBody>
          <a:bodyPr/>
          <a:lstStyle>
            <a:lvl1pPr>
              <a:defRPr sz="1333"/>
            </a:lvl1pPr>
          </a:lstStyle>
          <a:p>
            <a:endParaRPr lang="en-US" dirty="0"/>
          </a:p>
        </p:txBody>
      </p:sp>
    </p:spTree>
    <p:extLst>
      <p:ext uri="{BB962C8B-B14F-4D97-AF65-F5344CB8AC3E}">
        <p14:creationId xmlns:p14="http://schemas.microsoft.com/office/powerpoint/2010/main" val="2702237200"/>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MOCKUP-Layout-29">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835C6EA-9DC7-4965-949E-CF14D2C854E0}"/>
              </a:ext>
            </a:extLst>
          </p:cNvPr>
          <p:cNvSpPr>
            <a:spLocks noGrp="1"/>
          </p:cNvSpPr>
          <p:nvPr>
            <p:ph type="pic" sz="quarter" idx="10"/>
          </p:nvPr>
        </p:nvSpPr>
        <p:spPr>
          <a:xfrm>
            <a:off x="2133600" y="2067561"/>
            <a:ext cx="2270549" cy="2697903"/>
          </a:xfrm>
          <a:prstGeom prst="roundRect">
            <a:avLst>
              <a:gd name="adj" fmla="val 14877"/>
            </a:avLst>
          </a:prstGeom>
          <a:solidFill>
            <a:schemeClr val="accent1"/>
          </a:solidFill>
        </p:spPr>
        <p:txBody>
          <a:bodyPr/>
          <a:lstStyle>
            <a:lvl1pPr>
              <a:defRPr sz="1333"/>
            </a:lvl1pPr>
          </a:lstStyle>
          <a:p>
            <a:endParaRPr lang="en-US"/>
          </a:p>
        </p:txBody>
      </p:sp>
    </p:spTree>
    <p:extLst>
      <p:ext uri="{BB962C8B-B14F-4D97-AF65-F5344CB8AC3E}">
        <p14:creationId xmlns:p14="http://schemas.microsoft.com/office/powerpoint/2010/main" val="979495621"/>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MOCKUP-Layout-30">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835C6EA-9DC7-4965-949E-CF14D2C854E0}"/>
              </a:ext>
            </a:extLst>
          </p:cNvPr>
          <p:cNvSpPr>
            <a:spLocks noGrp="1"/>
          </p:cNvSpPr>
          <p:nvPr>
            <p:ph type="pic" sz="quarter" idx="10"/>
          </p:nvPr>
        </p:nvSpPr>
        <p:spPr>
          <a:xfrm>
            <a:off x="7071558" y="2468034"/>
            <a:ext cx="1727663" cy="2015067"/>
          </a:xfrm>
          <a:prstGeom prst="roundRect">
            <a:avLst>
              <a:gd name="adj" fmla="val 14877"/>
            </a:avLst>
          </a:prstGeom>
          <a:solidFill>
            <a:schemeClr val="accent1"/>
          </a:solidFill>
        </p:spPr>
        <p:txBody>
          <a:bodyPr/>
          <a:lstStyle>
            <a:lvl1pPr>
              <a:defRPr sz="1333"/>
            </a:lvl1pPr>
          </a:lstStyle>
          <a:p>
            <a:endParaRPr lang="en-US"/>
          </a:p>
        </p:txBody>
      </p:sp>
      <p:sp>
        <p:nvSpPr>
          <p:cNvPr id="10" name="Picture Placeholder 2">
            <a:extLst>
              <a:ext uri="{FF2B5EF4-FFF2-40B4-BE49-F238E27FC236}">
                <a16:creationId xmlns:a16="http://schemas.microsoft.com/office/drawing/2014/main" id="{74C6A049-70BF-4E57-B30A-1B1BD88032BC}"/>
              </a:ext>
            </a:extLst>
          </p:cNvPr>
          <p:cNvSpPr>
            <a:spLocks noGrp="1"/>
          </p:cNvSpPr>
          <p:nvPr>
            <p:ph type="pic" sz="quarter" idx="11"/>
          </p:nvPr>
        </p:nvSpPr>
        <p:spPr>
          <a:xfrm>
            <a:off x="5811718" y="2656840"/>
            <a:ext cx="1414058" cy="1688255"/>
          </a:xfrm>
          <a:prstGeom prst="roundRect">
            <a:avLst>
              <a:gd name="adj" fmla="val 16542"/>
            </a:avLst>
          </a:prstGeom>
          <a:solidFill>
            <a:schemeClr val="accent1"/>
          </a:solidFill>
        </p:spPr>
        <p:txBody>
          <a:bodyPr/>
          <a:lstStyle>
            <a:lvl1pPr>
              <a:defRPr sz="1333"/>
            </a:lvl1pPr>
          </a:lstStyle>
          <a:p>
            <a:endParaRPr lang="en-US"/>
          </a:p>
        </p:txBody>
      </p:sp>
      <p:sp>
        <p:nvSpPr>
          <p:cNvPr id="12" name="Picture Placeholder 2">
            <a:extLst>
              <a:ext uri="{FF2B5EF4-FFF2-40B4-BE49-F238E27FC236}">
                <a16:creationId xmlns:a16="http://schemas.microsoft.com/office/drawing/2014/main" id="{1AF1054F-EE12-4246-A84C-F3DEC7330B90}"/>
              </a:ext>
            </a:extLst>
          </p:cNvPr>
          <p:cNvSpPr>
            <a:spLocks noGrp="1"/>
          </p:cNvSpPr>
          <p:nvPr>
            <p:ph type="pic" sz="quarter" idx="12"/>
          </p:nvPr>
        </p:nvSpPr>
        <p:spPr>
          <a:xfrm>
            <a:off x="8595135" y="2656840"/>
            <a:ext cx="1414058" cy="1688255"/>
          </a:xfrm>
          <a:prstGeom prst="roundRect">
            <a:avLst>
              <a:gd name="adj" fmla="val 16542"/>
            </a:avLst>
          </a:prstGeom>
          <a:solidFill>
            <a:schemeClr val="accent1"/>
          </a:solidFill>
        </p:spPr>
        <p:txBody>
          <a:bodyPr/>
          <a:lstStyle>
            <a:lvl1pPr>
              <a:defRPr sz="1333"/>
            </a:lvl1pPr>
          </a:lstStyle>
          <a:p>
            <a:endParaRPr lang="en-US"/>
          </a:p>
        </p:txBody>
      </p:sp>
    </p:spTree>
    <p:extLst>
      <p:ext uri="{BB962C8B-B14F-4D97-AF65-F5344CB8AC3E}">
        <p14:creationId xmlns:p14="http://schemas.microsoft.com/office/powerpoint/2010/main" val="1856895423"/>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MOCKUP-Layout-31">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59CEDF-23B2-41CD-A753-8733F5FBF7C0}"/>
              </a:ext>
            </a:extLst>
          </p:cNvPr>
          <p:cNvSpPr>
            <a:spLocks noGrp="1"/>
          </p:cNvSpPr>
          <p:nvPr>
            <p:ph type="pic" sz="quarter" idx="10"/>
          </p:nvPr>
        </p:nvSpPr>
        <p:spPr>
          <a:xfrm>
            <a:off x="4240300" y="1955800"/>
            <a:ext cx="6198785" cy="3363829"/>
          </a:xfrm>
          <a:prstGeom prst="rect">
            <a:avLst/>
          </a:prstGeom>
          <a:solidFill>
            <a:schemeClr val="accent1"/>
          </a:solidFill>
        </p:spPr>
        <p:txBody>
          <a:bodyPr/>
          <a:lstStyle/>
          <a:p>
            <a:endParaRPr lang="en-US"/>
          </a:p>
        </p:txBody>
      </p:sp>
    </p:spTree>
    <p:extLst>
      <p:ext uri="{BB962C8B-B14F-4D97-AF65-F5344CB8AC3E}">
        <p14:creationId xmlns:p14="http://schemas.microsoft.com/office/powerpoint/2010/main" val="2511699114"/>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2_MOCKUP option 17">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835C6EA-9DC7-4965-949E-CF14D2C854E0}"/>
              </a:ext>
            </a:extLst>
          </p:cNvPr>
          <p:cNvSpPr>
            <a:spLocks noGrp="1"/>
          </p:cNvSpPr>
          <p:nvPr>
            <p:ph type="pic" sz="quarter" idx="10"/>
          </p:nvPr>
        </p:nvSpPr>
        <p:spPr>
          <a:xfrm>
            <a:off x="4404149" y="1955800"/>
            <a:ext cx="6198785" cy="3363829"/>
          </a:xfrm>
          <a:prstGeom prst="roundRect">
            <a:avLst>
              <a:gd name="adj" fmla="val 0"/>
            </a:avLst>
          </a:prstGeom>
          <a:solidFill>
            <a:schemeClr val="accent1"/>
          </a:solidFill>
        </p:spPr>
        <p:txBody>
          <a:bodyPr/>
          <a:lstStyle>
            <a:lvl1pPr>
              <a:defRPr sz="1333"/>
            </a:lvl1pPr>
          </a:lstStyle>
          <a:p>
            <a:endParaRPr lang="en-US"/>
          </a:p>
        </p:txBody>
      </p:sp>
    </p:spTree>
    <p:extLst>
      <p:ext uri="{BB962C8B-B14F-4D97-AF65-F5344CB8AC3E}">
        <p14:creationId xmlns:p14="http://schemas.microsoft.com/office/powerpoint/2010/main" val="2166126124"/>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82613-7854-6578-7382-96F72B8BB96A}"/>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5D6FA7AF-5FD0-F66D-E00B-773C8868F94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4A30B74C-6963-EED9-8605-86C998E74AA0}"/>
              </a:ext>
            </a:extLst>
          </p:cNvPr>
          <p:cNvSpPr>
            <a:spLocks noGrp="1"/>
          </p:cNvSpPr>
          <p:nvPr>
            <p:ph type="dt" sz="half" idx="10"/>
          </p:nvPr>
        </p:nvSpPr>
        <p:spPr/>
        <p:txBody>
          <a:bodyPr/>
          <a:lstStyle/>
          <a:p>
            <a:fld id="{83F1BE2E-0B3C-433E-BC31-F64052DD33D2}" type="datetimeFigureOut">
              <a:rPr lang="en-DE" smtClean="0"/>
              <a:t>26/01/2024</a:t>
            </a:fld>
            <a:endParaRPr lang="en-DE"/>
          </a:p>
        </p:txBody>
      </p:sp>
      <p:sp>
        <p:nvSpPr>
          <p:cNvPr id="5" name="Footer Placeholder 4">
            <a:extLst>
              <a:ext uri="{FF2B5EF4-FFF2-40B4-BE49-F238E27FC236}">
                <a16:creationId xmlns:a16="http://schemas.microsoft.com/office/drawing/2014/main" id="{4DF8A0B7-AFC9-1CE9-E9B5-5F8DD17A88B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4BEF67A-35CA-4C45-3911-837BEE0F2522}"/>
              </a:ext>
            </a:extLst>
          </p:cNvPr>
          <p:cNvSpPr>
            <a:spLocks noGrp="1"/>
          </p:cNvSpPr>
          <p:nvPr>
            <p:ph type="sldNum" sz="quarter" idx="12"/>
          </p:nvPr>
        </p:nvSpPr>
        <p:spPr/>
        <p:txBody>
          <a:bodyPr/>
          <a:lstStyle/>
          <a:p>
            <a:fld id="{8B99F3D6-B748-439F-BE44-3DCCCF3A1B3F}" type="slidenum">
              <a:rPr lang="en-DE" smtClean="0"/>
              <a:t>‹Nr.›</a:t>
            </a:fld>
            <a:endParaRPr lang="en-DE"/>
          </a:p>
        </p:txBody>
      </p:sp>
    </p:spTree>
    <p:extLst>
      <p:ext uri="{BB962C8B-B14F-4D97-AF65-F5344CB8AC3E}">
        <p14:creationId xmlns:p14="http://schemas.microsoft.com/office/powerpoint/2010/main" val="5147329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IMAGE-Layout-01">
    <p:bg>
      <p:bgPr>
        <a:solidFill>
          <a:schemeClr val="tx1"/>
        </a:solidFill>
        <a:effectLst/>
      </p:bgPr>
    </p:bg>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0" y="0"/>
            <a:ext cx="12192000" cy="6858000"/>
          </a:xfrm>
          <a:prstGeom prst="rect">
            <a:avLst/>
          </a:prstGeom>
          <a:solidFill>
            <a:schemeClr val="bg2">
              <a:lumMod val="25000"/>
            </a:schemeClr>
          </a:solidFill>
        </p:spPr>
        <p:txBody>
          <a:bodyPr/>
          <a:lstStyle>
            <a:lvl1pPr>
              <a:defRPr lang="uk-UA"/>
            </a:lvl1pPr>
          </a:lstStyle>
          <a:p>
            <a:pPr lvl="0"/>
            <a:endParaRPr lang="uk-UA"/>
          </a:p>
        </p:txBody>
      </p:sp>
    </p:spTree>
    <p:extLst>
      <p:ext uri="{BB962C8B-B14F-4D97-AF65-F5344CB8AC3E}">
        <p14:creationId xmlns:p14="http://schemas.microsoft.com/office/powerpoint/2010/main" val="56116296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userDrawn="1">
  <p:cSld name="IMAGE-02-a">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C792C5-AFAE-465C-A73B-2CB890A1FFE4}"/>
              </a:ext>
            </a:extLst>
          </p:cNvPr>
          <p:cNvSpPr>
            <a:spLocks noGrp="1"/>
          </p:cNvSpPr>
          <p:nvPr>
            <p:ph type="pic" sz="quarter" idx="11"/>
          </p:nvPr>
        </p:nvSpPr>
        <p:spPr>
          <a:xfrm>
            <a:off x="6357400" y="895096"/>
            <a:ext cx="4963601" cy="5073904"/>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135563259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userDrawn="1">
  <p:cSld name="IMAGE-03-rounded">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C9C7632-F851-49E5-B077-28366D421B38}"/>
              </a:ext>
            </a:extLst>
          </p:cNvPr>
          <p:cNvSpPr>
            <a:spLocks noGrp="1"/>
          </p:cNvSpPr>
          <p:nvPr>
            <p:ph type="pic" sz="quarter" idx="11"/>
          </p:nvPr>
        </p:nvSpPr>
        <p:spPr>
          <a:xfrm>
            <a:off x="920694" y="945896"/>
            <a:ext cx="4864211" cy="4972304"/>
          </a:xfrm>
          <a:prstGeom prst="roundRect">
            <a:avLst>
              <a:gd name="adj" fmla="val 3673"/>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412521979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2-0-0-LR-L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C388EDD-4178-4123-A0D5-B75FCC358F42}"/>
              </a:ext>
            </a:extLst>
          </p:cNvPr>
          <p:cNvSpPr>
            <a:spLocks noGrp="1"/>
          </p:cNvSpPr>
          <p:nvPr>
            <p:ph type="pic" sz="quarter" idx="10"/>
          </p:nvPr>
        </p:nvSpPr>
        <p:spPr>
          <a:xfrm>
            <a:off x="6654800" y="1346200"/>
            <a:ext cx="4368800" cy="4165600"/>
          </a:xfrm>
          <a:prstGeom prst="rect">
            <a:avLst/>
          </a:prstGeom>
          <a:solidFill>
            <a:schemeClr val="bg2">
              <a:lumMod val="25000"/>
            </a:schemeClr>
          </a:solidFill>
          <a:ln w="38100">
            <a:noFill/>
          </a:ln>
          <a:effectLst/>
        </p:spPr>
        <p:txBody>
          <a:bodyPr/>
          <a:lstStyle>
            <a:lvl1pPr>
              <a:defRPr lang="en-US" sz="1867" dirty="0">
                <a:solidFill>
                  <a:schemeClr val="bg1"/>
                </a:solidFill>
              </a:defRPr>
            </a:lvl1pPr>
          </a:lstStyle>
          <a:p>
            <a:pPr lvl="0"/>
            <a:endParaRPr lang="en-US" dirty="0"/>
          </a:p>
        </p:txBody>
      </p:sp>
      <p:sp>
        <p:nvSpPr>
          <p:cNvPr id="3" name="Title 2">
            <a:extLst>
              <a:ext uri="{FF2B5EF4-FFF2-40B4-BE49-F238E27FC236}">
                <a16:creationId xmlns:a16="http://schemas.microsoft.com/office/drawing/2014/main" id="{580C9909-7F69-4488-B2DE-12E236D2CDB5}"/>
              </a:ext>
            </a:extLst>
          </p:cNvPr>
          <p:cNvSpPr>
            <a:spLocks noGrp="1"/>
          </p:cNvSpPr>
          <p:nvPr>
            <p:ph type="title"/>
          </p:nvPr>
        </p:nvSpPr>
        <p:spPr>
          <a:xfrm>
            <a:off x="609600" y="1346201"/>
            <a:ext cx="4876800" cy="4165600"/>
          </a:xfrm>
          <a:prstGeom prst="rect">
            <a:avLst/>
          </a:prstGeom>
        </p:spPr>
        <p:txBody>
          <a:bodyPr anchor="ctr"/>
          <a:lstStyle>
            <a:lvl1pPr algn="r" defTabSz="914446" rtl="0" eaLnBrk="1" latinLnBrk="0" hangingPunct="1">
              <a:lnSpc>
                <a:spcPct val="90000"/>
              </a:lnSpc>
              <a:spcBef>
                <a:spcPct val="0"/>
              </a:spcBef>
              <a:buNone/>
              <a:defRPr lang="en-US" sz="5334" kern="1200" dirty="0">
                <a:gradFill>
                  <a:gsLst>
                    <a:gs pos="75000">
                      <a:schemeClr val="accent4"/>
                    </a:gs>
                    <a:gs pos="25000">
                      <a:schemeClr val="accent2"/>
                    </a:gs>
                    <a:gs pos="100000">
                      <a:schemeClr val="accent5"/>
                    </a:gs>
                    <a:gs pos="50000">
                      <a:schemeClr val="accent3"/>
                    </a:gs>
                    <a:gs pos="1000">
                      <a:schemeClr val="accent1"/>
                    </a:gs>
                  </a:gsLst>
                  <a:lin ang="9000000" scaled="0"/>
                </a:gradFill>
                <a:latin typeface="+mj-lt"/>
                <a:ea typeface="Source Sans Pro Black" panose="020B0803030403020204" pitchFamily="34" charset="0"/>
                <a:cs typeface="+mn-cs"/>
              </a:defRPr>
            </a:lvl1pPr>
          </a:lstStyle>
          <a:p>
            <a:r>
              <a:rPr lang="en-US" dirty="0"/>
              <a:t>Click to edit Master title style</a:t>
            </a:r>
          </a:p>
        </p:txBody>
      </p:sp>
    </p:spTree>
    <p:extLst>
      <p:ext uri="{BB962C8B-B14F-4D97-AF65-F5344CB8AC3E}">
        <p14:creationId xmlns:p14="http://schemas.microsoft.com/office/powerpoint/2010/main" val="181483917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1-0-0-HR-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0C9909-7F69-4488-B2DE-12E236D2CDB5}"/>
              </a:ext>
            </a:extLst>
          </p:cNvPr>
          <p:cNvSpPr>
            <a:spLocks noGrp="1"/>
          </p:cNvSpPr>
          <p:nvPr>
            <p:ph type="title"/>
          </p:nvPr>
        </p:nvSpPr>
        <p:spPr>
          <a:xfrm>
            <a:off x="609600" y="609600"/>
            <a:ext cx="4876800" cy="3124200"/>
          </a:xfrm>
          <a:prstGeom prst="rect">
            <a:avLst/>
          </a:prstGeom>
        </p:spPr>
        <p:txBody>
          <a:bodyPr/>
          <a:lstStyle>
            <a:lvl1pPr algn="l" defTabSz="914446" rtl="0" eaLnBrk="1" latinLnBrk="0" hangingPunct="1">
              <a:lnSpc>
                <a:spcPct val="90000"/>
              </a:lnSpc>
              <a:spcBef>
                <a:spcPct val="0"/>
              </a:spcBef>
              <a:buNone/>
              <a:defRPr lang="en-US" sz="5334" kern="1200" dirty="0">
                <a:gradFill>
                  <a:gsLst>
                    <a:gs pos="75000">
                      <a:schemeClr val="accent4"/>
                    </a:gs>
                    <a:gs pos="25000">
                      <a:schemeClr val="accent2"/>
                    </a:gs>
                    <a:gs pos="100000">
                      <a:schemeClr val="accent5"/>
                    </a:gs>
                    <a:gs pos="50000">
                      <a:schemeClr val="accent3"/>
                    </a:gs>
                    <a:gs pos="1000">
                      <a:schemeClr val="accent1"/>
                    </a:gs>
                  </a:gsLst>
                  <a:lin ang="9000000" scaled="0"/>
                </a:gradFill>
                <a:latin typeface="+mj-lt"/>
                <a:ea typeface="Source Sans Pro Black" panose="020B0803030403020204" pitchFamily="34" charset="0"/>
                <a:cs typeface="+mn-cs"/>
              </a:defRPr>
            </a:lvl1pPr>
          </a:lstStyle>
          <a:p>
            <a:r>
              <a:rPr lang="en-US" dirty="0"/>
              <a:t>Click to edit Master title style</a:t>
            </a:r>
          </a:p>
        </p:txBody>
      </p:sp>
      <p:sp>
        <p:nvSpPr>
          <p:cNvPr id="6" name="Picture Placeholder 3">
            <a:extLst>
              <a:ext uri="{FF2B5EF4-FFF2-40B4-BE49-F238E27FC236}">
                <a16:creationId xmlns:a16="http://schemas.microsoft.com/office/drawing/2014/main" id="{9C3E7550-4A4D-44BE-BE01-A0F040079177}"/>
              </a:ext>
            </a:extLst>
          </p:cNvPr>
          <p:cNvSpPr>
            <a:spLocks noGrp="1"/>
          </p:cNvSpPr>
          <p:nvPr>
            <p:ph type="pic" sz="quarter" idx="10"/>
          </p:nvPr>
        </p:nvSpPr>
        <p:spPr>
          <a:xfrm>
            <a:off x="6096000" y="0"/>
            <a:ext cx="6096000" cy="6858000"/>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Tree>
    <p:extLst>
      <p:ext uri="{BB962C8B-B14F-4D97-AF65-F5344CB8AC3E}">
        <p14:creationId xmlns:p14="http://schemas.microsoft.com/office/powerpoint/2010/main" val="48344127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0-0-HL-L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A25268F9-F44F-4203-84C4-DD8EC7603BDE}"/>
              </a:ext>
            </a:extLst>
          </p:cNvPr>
          <p:cNvSpPr>
            <a:spLocks noGrp="1"/>
          </p:cNvSpPr>
          <p:nvPr>
            <p:ph type="pic" sz="quarter" idx="10"/>
          </p:nvPr>
        </p:nvSpPr>
        <p:spPr>
          <a:xfrm>
            <a:off x="0" y="0"/>
            <a:ext cx="6096000" cy="6858000"/>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
        <p:nvSpPr>
          <p:cNvPr id="14" name="Title 2">
            <a:extLst>
              <a:ext uri="{FF2B5EF4-FFF2-40B4-BE49-F238E27FC236}">
                <a16:creationId xmlns:a16="http://schemas.microsoft.com/office/drawing/2014/main" id="{BB72713A-369B-4E38-A685-B8BFEE3E669B}"/>
              </a:ext>
            </a:extLst>
          </p:cNvPr>
          <p:cNvSpPr>
            <a:spLocks noGrp="1"/>
          </p:cNvSpPr>
          <p:nvPr>
            <p:ph type="title"/>
          </p:nvPr>
        </p:nvSpPr>
        <p:spPr>
          <a:xfrm>
            <a:off x="6705600" y="609600"/>
            <a:ext cx="4876800" cy="5257800"/>
          </a:xfrm>
          <a:prstGeom prst="rect">
            <a:avLst/>
          </a:prstGeom>
        </p:spPr>
        <p:txBody>
          <a:bodyPr/>
          <a:lstStyle>
            <a:lvl1pPr algn="r" defTabSz="914446" rtl="0" eaLnBrk="1" latinLnBrk="0" hangingPunct="1">
              <a:lnSpc>
                <a:spcPct val="90000"/>
              </a:lnSpc>
              <a:spcBef>
                <a:spcPct val="0"/>
              </a:spcBef>
              <a:buNone/>
              <a:defRPr lang="en-US" sz="5334" kern="1200" dirty="0">
                <a:gradFill>
                  <a:gsLst>
                    <a:gs pos="75000">
                      <a:schemeClr val="accent4"/>
                    </a:gs>
                    <a:gs pos="25000">
                      <a:schemeClr val="accent2"/>
                    </a:gs>
                    <a:gs pos="100000">
                      <a:schemeClr val="accent5"/>
                    </a:gs>
                    <a:gs pos="50000">
                      <a:schemeClr val="accent3"/>
                    </a:gs>
                    <a:gs pos="1000">
                      <a:schemeClr val="accent1"/>
                    </a:gs>
                  </a:gsLst>
                  <a:lin ang="9000000" scaled="0"/>
                </a:gradFill>
                <a:latin typeface="+mj-lt"/>
                <a:ea typeface="Source Sans Pro Black" panose="020B0803030403020204" pitchFamily="34" charset="0"/>
                <a:cs typeface="+mn-cs"/>
              </a:defRPr>
            </a:lvl1pPr>
          </a:lstStyle>
          <a:p>
            <a:r>
              <a:rPr lang="en-US" dirty="0"/>
              <a:t>Click to edit Master title style</a:t>
            </a:r>
          </a:p>
        </p:txBody>
      </p:sp>
    </p:spTree>
    <p:extLst>
      <p:ext uri="{BB962C8B-B14F-4D97-AF65-F5344CB8AC3E}">
        <p14:creationId xmlns:p14="http://schemas.microsoft.com/office/powerpoint/2010/main" val="365132542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0-0-LV-Light">
    <p:spTree>
      <p:nvGrpSpPr>
        <p:cNvPr id="1" name=""/>
        <p:cNvGrpSpPr/>
        <p:nvPr/>
      </p:nvGrpSpPr>
      <p:grpSpPr>
        <a:xfrm>
          <a:off x="0" y="0"/>
          <a:ext cx="0" cy="0"/>
          <a:chOff x="0" y="0"/>
          <a:chExt cx="0" cy="0"/>
        </a:xfrm>
      </p:grpSpPr>
      <p:sp>
        <p:nvSpPr>
          <p:cNvPr id="6" name="Picture Placeholder 17">
            <a:extLst>
              <a:ext uri="{FF2B5EF4-FFF2-40B4-BE49-F238E27FC236}">
                <a16:creationId xmlns:a16="http://schemas.microsoft.com/office/drawing/2014/main" id="{6C2B1033-EE10-44C8-A170-FB72EDAD016F}"/>
              </a:ext>
            </a:extLst>
          </p:cNvPr>
          <p:cNvSpPr>
            <a:spLocks noGrp="1" noChangeAspect="1"/>
          </p:cNvSpPr>
          <p:nvPr>
            <p:ph type="pic" sz="quarter" idx="10" hasCustomPrompt="1"/>
          </p:nvPr>
        </p:nvSpPr>
        <p:spPr>
          <a:xfrm>
            <a:off x="609600" y="609600"/>
            <a:ext cx="10972800" cy="2445192"/>
          </a:xfrm>
          <a:prstGeom prst="rect">
            <a:avLst/>
          </a:prstGeom>
          <a:solidFill>
            <a:schemeClr val="bg2">
              <a:lumMod val="25000"/>
            </a:schemeClr>
          </a:solidFill>
          <a:ln w="38100">
            <a:noFill/>
          </a:ln>
          <a:effectLst/>
        </p:spPr>
        <p:txBody>
          <a:bodyPr/>
          <a:lstStyle>
            <a:lvl1pPr>
              <a:defRPr lang="en-US" sz="1867" dirty="0">
                <a:solidFill>
                  <a:schemeClr val="bg1"/>
                </a:solidFill>
              </a:defRPr>
            </a:lvl1pPr>
          </a:lstStyle>
          <a:p>
            <a:pPr lvl="0"/>
            <a:r>
              <a:rPr lang="en-US" dirty="0"/>
              <a:t>Picture</a:t>
            </a:r>
          </a:p>
        </p:txBody>
      </p:sp>
      <p:sp>
        <p:nvSpPr>
          <p:cNvPr id="10" name="Title 2">
            <a:extLst>
              <a:ext uri="{FF2B5EF4-FFF2-40B4-BE49-F238E27FC236}">
                <a16:creationId xmlns:a16="http://schemas.microsoft.com/office/drawing/2014/main" id="{6E453FF6-0C1C-4904-9DA6-37C297942BFF}"/>
              </a:ext>
            </a:extLst>
          </p:cNvPr>
          <p:cNvSpPr>
            <a:spLocks noGrp="1"/>
          </p:cNvSpPr>
          <p:nvPr>
            <p:ph type="title"/>
          </p:nvPr>
        </p:nvSpPr>
        <p:spPr>
          <a:xfrm>
            <a:off x="609600" y="3535680"/>
            <a:ext cx="10972800" cy="1722120"/>
          </a:xfrm>
          <a:prstGeom prst="rect">
            <a:avLst/>
          </a:prstGeom>
        </p:spPr>
        <p:txBody>
          <a:bodyPr/>
          <a:lstStyle>
            <a:lvl1pPr algn="ctr" defTabSz="914446" rtl="0" eaLnBrk="1" latinLnBrk="0" hangingPunct="1">
              <a:lnSpc>
                <a:spcPct val="90000"/>
              </a:lnSpc>
              <a:spcBef>
                <a:spcPct val="0"/>
              </a:spcBef>
              <a:buNone/>
              <a:defRPr lang="en-US" sz="4800" kern="1200" dirty="0">
                <a:gradFill>
                  <a:gsLst>
                    <a:gs pos="75000">
                      <a:schemeClr val="accent4"/>
                    </a:gs>
                    <a:gs pos="25000">
                      <a:schemeClr val="accent2"/>
                    </a:gs>
                    <a:gs pos="100000">
                      <a:schemeClr val="accent5"/>
                    </a:gs>
                    <a:gs pos="50000">
                      <a:schemeClr val="accent3"/>
                    </a:gs>
                    <a:gs pos="1000">
                      <a:schemeClr val="accent1"/>
                    </a:gs>
                  </a:gsLst>
                  <a:lin ang="9000000" scaled="0"/>
                </a:gradFill>
                <a:latin typeface="+mj-lt"/>
                <a:ea typeface="Source Sans Pro Black" panose="020B0803030403020204" pitchFamily="34" charset="0"/>
                <a:cs typeface="+mn-cs"/>
              </a:defRPr>
            </a:lvl1pPr>
          </a:lstStyle>
          <a:p>
            <a:r>
              <a:rPr lang="en-US" dirty="0"/>
              <a:t>Click to edit Master title style</a:t>
            </a:r>
          </a:p>
        </p:txBody>
      </p:sp>
    </p:spTree>
    <p:extLst>
      <p:ext uri="{BB962C8B-B14F-4D97-AF65-F5344CB8AC3E}">
        <p14:creationId xmlns:p14="http://schemas.microsoft.com/office/powerpoint/2010/main" val="387355990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2-0-0-LV-L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C388EDD-4178-4123-A0D5-B75FCC358F42}"/>
              </a:ext>
            </a:extLst>
          </p:cNvPr>
          <p:cNvSpPr>
            <a:spLocks noGrp="1"/>
          </p:cNvSpPr>
          <p:nvPr>
            <p:ph type="pic" sz="quarter" idx="10"/>
          </p:nvPr>
        </p:nvSpPr>
        <p:spPr>
          <a:xfrm>
            <a:off x="609600" y="2362200"/>
            <a:ext cx="10972800" cy="3549063"/>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
        <p:nvSpPr>
          <p:cNvPr id="3" name="Title 2">
            <a:extLst>
              <a:ext uri="{FF2B5EF4-FFF2-40B4-BE49-F238E27FC236}">
                <a16:creationId xmlns:a16="http://schemas.microsoft.com/office/drawing/2014/main" id="{580C9909-7F69-4488-B2DE-12E236D2CDB5}"/>
              </a:ext>
            </a:extLst>
          </p:cNvPr>
          <p:cNvSpPr>
            <a:spLocks noGrp="1"/>
          </p:cNvSpPr>
          <p:nvPr>
            <p:ph type="title"/>
          </p:nvPr>
        </p:nvSpPr>
        <p:spPr>
          <a:xfrm>
            <a:off x="609600" y="609601"/>
            <a:ext cx="10972800" cy="1326091"/>
          </a:xfrm>
          <a:prstGeom prst="rect">
            <a:avLst/>
          </a:prstGeom>
        </p:spPr>
        <p:txBody>
          <a:bodyPr/>
          <a:lstStyle>
            <a:lvl1pPr algn="ctr" defTabSz="914446" rtl="0" eaLnBrk="1" latinLnBrk="0" hangingPunct="1">
              <a:lnSpc>
                <a:spcPct val="90000"/>
              </a:lnSpc>
              <a:spcBef>
                <a:spcPct val="0"/>
              </a:spcBef>
              <a:buNone/>
              <a:defRPr lang="en-US" sz="4800" kern="1200" dirty="0">
                <a:gradFill>
                  <a:gsLst>
                    <a:gs pos="75000">
                      <a:schemeClr val="accent4"/>
                    </a:gs>
                    <a:gs pos="25000">
                      <a:schemeClr val="accent2"/>
                    </a:gs>
                    <a:gs pos="100000">
                      <a:schemeClr val="accent5"/>
                    </a:gs>
                    <a:gs pos="50000">
                      <a:schemeClr val="accent3"/>
                    </a:gs>
                    <a:gs pos="1000">
                      <a:schemeClr val="accent1"/>
                    </a:gs>
                  </a:gsLst>
                  <a:lin ang="9000000" scaled="0"/>
                </a:gradFill>
                <a:latin typeface="+mj-lt"/>
                <a:ea typeface="Source Sans Pro Black" panose="020B0803030403020204" pitchFamily="34" charset="0"/>
                <a:cs typeface="+mn-cs"/>
              </a:defRPr>
            </a:lvl1pPr>
          </a:lstStyle>
          <a:p>
            <a:r>
              <a:rPr lang="en-US" dirty="0"/>
              <a:t>Click to edit Master title style</a:t>
            </a:r>
          </a:p>
        </p:txBody>
      </p:sp>
    </p:spTree>
    <p:extLst>
      <p:ext uri="{BB962C8B-B14F-4D97-AF65-F5344CB8AC3E}">
        <p14:creationId xmlns:p14="http://schemas.microsoft.com/office/powerpoint/2010/main" val="420449578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4-0-1-Ligh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6E453FF6-0C1C-4904-9DA6-37C297942BFF}"/>
              </a:ext>
            </a:extLst>
          </p:cNvPr>
          <p:cNvSpPr>
            <a:spLocks noGrp="1"/>
          </p:cNvSpPr>
          <p:nvPr>
            <p:ph type="title"/>
          </p:nvPr>
        </p:nvSpPr>
        <p:spPr>
          <a:xfrm>
            <a:off x="1524000" y="2623820"/>
            <a:ext cx="9144000" cy="1610360"/>
          </a:xfrm>
          <a:prstGeom prst="rect">
            <a:avLst/>
          </a:prstGeom>
        </p:spPr>
        <p:txBody>
          <a:bodyPr anchor="ctr"/>
          <a:lstStyle>
            <a:lvl1pPr algn="ctr" defTabSz="914446" rtl="0" eaLnBrk="1" latinLnBrk="0" hangingPunct="1">
              <a:lnSpc>
                <a:spcPct val="90000"/>
              </a:lnSpc>
              <a:spcBef>
                <a:spcPct val="0"/>
              </a:spcBef>
              <a:buNone/>
              <a:defRPr lang="en-US" sz="4800" kern="1200" dirty="0">
                <a:gradFill>
                  <a:gsLst>
                    <a:gs pos="75000">
                      <a:schemeClr val="accent4"/>
                    </a:gs>
                    <a:gs pos="25000">
                      <a:schemeClr val="accent2"/>
                    </a:gs>
                    <a:gs pos="100000">
                      <a:schemeClr val="accent5"/>
                    </a:gs>
                    <a:gs pos="50000">
                      <a:schemeClr val="accent3"/>
                    </a:gs>
                    <a:gs pos="1000">
                      <a:schemeClr val="accent1"/>
                    </a:gs>
                  </a:gsLst>
                  <a:lin ang="9000000" scaled="0"/>
                </a:gradFill>
                <a:latin typeface="+mj-lt"/>
                <a:ea typeface="Source Sans Pro Black" panose="020B0803030403020204" pitchFamily="34" charset="0"/>
                <a:cs typeface="+mn-cs"/>
              </a:defRPr>
            </a:lvl1pPr>
          </a:lstStyle>
          <a:p>
            <a:r>
              <a:rPr lang="en-US" dirty="0"/>
              <a:t>Click to edit Master title style</a:t>
            </a:r>
          </a:p>
        </p:txBody>
      </p:sp>
      <p:sp>
        <p:nvSpPr>
          <p:cNvPr id="9" name="Text Placeholder 3">
            <a:extLst>
              <a:ext uri="{FF2B5EF4-FFF2-40B4-BE49-F238E27FC236}">
                <a16:creationId xmlns:a16="http://schemas.microsoft.com/office/drawing/2014/main" id="{A31E250B-D855-4CE5-B3FC-FF9838360D43}"/>
              </a:ext>
            </a:extLst>
          </p:cNvPr>
          <p:cNvSpPr>
            <a:spLocks noGrp="1"/>
          </p:cNvSpPr>
          <p:nvPr>
            <p:ph type="body" sz="quarter" idx="11" hasCustomPrompt="1"/>
          </p:nvPr>
        </p:nvSpPr>
        <p:spPr>
          <a:xfrm>
            <a:off x="3352800" y="609600"/>
            <a:ext cx="5486400" cy="266740"/>
          </a:xfrm>
          <a:prstGeom prst="rect">
            <a:avLst/>
          </a:prstGeom>
        </p:spPr>
        <p:txBody>
          <a:bodyPr/>
          <a:lstStyle>
            <a:lvl1pPr marL="0" indent="0" algn="ctr">
              <a:lnSpc>
                <a:spcPct val="100000"/>
              </a:lnSpc>
              <a:spcBef>
                <a:spcPts val="0"/>
              </a:spcBef>
              <a:buNone/>
              <a:defRPr sz="1333">
                <a:solidFill>
                  <a:schemeClr val="tx2"/>
                </a:solidFill>
                <a:latin typeface="+mn-lt"/>
              </a:defRPr>
            </a:lvl1pPr>
          </a:lstStyle>
          <a:p>
            <a:pPr lvl="0"/>
            <a:r>
              <a:rPr lang="en-US" dirty="0"/>
              <a:t>ADD YOUR OVERLINE</a:t>
            </a:r>
          </a:p>
        </p:txBody>
      </p:sp>
    </p:spTree>
    <p:extLst>
      <p:ext uri="{BB962C8B-B14F-4D97-AF65-F5344CB8AC3E}">
        <p14:creationId xmlns:p14="http://schemas.microsoft.com/office/powerpoint/2010/main" val="361340411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userDrawn="1">
  <p:cSld name="2-0-1-Ligh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6E453FF6-0C1C-4904-9DA6-37C297942BFF}"/>
              </a:ext>
            </a:extLst>
          </p:cNvPr>
          <p:cNvSpPr>
            <a:spLocks noGrp="1"/>
          </p:cNvSpPr>
          <p:nvPr>
            <p:ph type="title"/>
          </p:nvPr>
        </p:nvSpPr>
        <p:spPr>
          <a:xfrm>
            <a:off x="609600" y="1848909"/>
            <a:ext cx="9753600" cy="1986491"/>
          </a:xfrm>
          <a:prstGeom prst="rect">
            <a:avLst/>
          </a:prstGeom>
        </p:spPr>
        <p:txBody>
          <a:bodyPr/>
          <a:lstStyle>
            <a:lvl1pPr algn="l" defTabSz="914446" rtl="0" eaLnBrk="1" latinLnBrk="0" hangingPunct="1">
              <a:lnSpc>
                <a:spcPct val="90000"/>
              </a:lnSpc>
              <a:spcBef>
                <a:spcPct val="0"/>
              </a:spcBef>
              <a:buNone/>
              <a:defRPr lang="en-US" sz="6400" kern="1200" dirty="0">
                <a:gradFill>
                  <a:gsLst>
                    <a:gs pos="75000">
                      <a:schemeClr val="accent4"/>
                    </a:gs>
                    <a:gs pos="25000">
                      <a:schemeClr val="accent2"/>
                    </a:gs>
                    <a:gs pos="100000">
                      <a:schemeClr val="accent5"/>
                    </a:gs>
                    <a:gs pos="50000">
                      <a:schemeClr val="accent3"/>
                    </a:gs>
                    <a:gs pos="1000">
                      <a:schemeClr val="accent1"/>
                    </a:gs>
                  </a:gsLst>
                  <a:lin ang="9000000" scaled="0"/>
                </a:gradFill>
                <a:latin typeface="+mj-lt"/>
                <a:ea typeface="Source Sans Pro Black" panose="020B0803030403020204" pitchFamily="34" charset="0"/>
                <a:cs typeface="+mn-cs"/>
              </a:defRPr>
            </a:lvl1pPr>
          </a:lstStyle>
          <a:p>
            <a:r>
              <a:rPr lang="en-US" dirty="0"/>
              <a:t>Click to edit Master title style</a:t>
            </a:r>
          </a:p>
        </p:txBody>
      </p:sp>
      <p:sp>
        <p:nvSpPr>
          <p:cNvPr id="9" name="Text Placeholder 3">
            <a:extLst>
              <a:ext uri="{FF2B5EF4-FFF2-40B4-BE49-F238E27FC236}">
                <a16:creationId xmlns:a16="http://schemas.microsoft.com/office/drawing/2014/main" id="{A31E250B-D855-4CE5-B3FC-FF9838360D43}"/>
              </a:ext>
            </a:extLst>
          </p:cNvPr>
          <p:cNvSpPr>
            <a:spLocks noGrp="1"/>
          </p:cNvSpPr>
          <p:nvPr>
            <p:ph type="body" sz="quarter" idx="11" hasCustomPrompt="1"/>
          </p:nvPr>
        </p:nvSpPr>
        <p:spPr>
          <a:xfrm>
            <a:off x="609600" y="781030"/>
            <a:ext cx="5486400" cy="266740"/>
          </a:xfrm>
          <a:prstGeom prst="rect">
            <a:avLst/>
          </a:prstGeom>
        </p:spPr>
        <p:txBody>
          <a:bodyPr/>
          <a:lstStyle>
            <a:lvl1pPr marL="0" indent="0">
              <a:lnSpc>
                <a:spcPct val="100000"/>
              </a:lnSpc>
              <a:spcBef>
                <a:spcPts val="0"/>
              </a:spcBef>
              <a:buNone/>
              <a:defRPr sz="1333">
                <a:solidFill>
                  <a:schemeClr val="tx2"/>
                </a:solidFill>
                <a:latin typeface="+mn-lt"/>
              </a:defRPr>
            </a:lvl1pPr>
          </a:lstStyle>
          <a:p>
            <a:pPr lvl="0"/>
            <a:r>
              <a:rPr lang="en-US" dirty="0"/>
              <a:t>ADD YOUR OVERLINE</a:t>
            </a:r>
          </a:p>
        </p:txBody>
      </p:sp>
      <p:cxnSp>
        <p:nvCxnSpPr>
          <p:cNvPr id="6" name="Straight Connector 5">
            <a:extLst>
              <a:ext uri="{FF2B5EF4-FFF2-40B4-BE49-F238E27FC236}">
                <a16:creationId xmlns:a16="http://schemas.microsoft.com/office/drawing/2014/main" id="{8B17A8B3-2E0B-4008-8D12-937045378D7A}"/>
              </a:ext>
            </a:extLst>
          </p:cNvPr>
          <p:cNvCxnSpPr>
            <a:cxnSpLocks/>
          </p:cNvCxnSpPr>
          <p:nvPr userDrawn="1"/>
        </p:nvCxnSpPr>
        <p:spPr>
          <a:xfrm>
            <a:off x="609600" y="609600"/>
            <a:ext cx="10972800" cy="0"/>
          </a:xfrm>
          <a:prstGeom prst="line">
            <a:avLst/>
          </a:prstGeom>
          <a:ln w="38100" cap="sq">
            <a:solidFill>
              <a:schemeClr val="bg2">
                <a:lumMod val="60000"/>
                <a:lumOff val="4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7DA103F-6DA9-47BE-BDEC-5A9FD4B1C88A}"/>
              </a:ext>
            </a:extLst>
          </p:cNvPr>
          <p:cNvCxnSpPr>
            <a:cxnSpLocks/>
          </p:cNvCxnSpPr>
          <p:nvPr userDrawn="1"/>
        </p:nvCxnSpPr>
        <p:spPr>
          <a:xfrm>
            <a:off x="609600" y="1219200"/>
            <a:ext cx="10972800" cy="0"/>
          </a:xfrm>
          <a:prstGeom prst="line">
            <a:avLst/>
          </a:prstGeom>
          <a:ln w="38100" cap="sq">
            <a:solidFill>
              <a:schemeClr val="bg2">
                <a:lumMod val="60000"/>
                <a:lumOff val="4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89054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AGENDA-05-L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968164A-D4D9-413F-B806-727380F363AD}"/>
              </a:ext>
            </a:extLst>
          </p:cNvPr>
          <p:cNvSpPr>
            <a:spLocks noGrp="1"/>
          </p:cNvSpPr>
          <p:nvPr>
            <p:ph type="pic" sz="quarter" idx="10"/>
          </p:nvPr>
        </p:nvSpPr>
        <p:spPr>
          <a:xfrm>
            <a:off x="1" y="1854200"/>
            <a:ext cx="12191999" cy="3413760"/>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
        <p:nvSpPr>
          <p:cNvPr id="4" name="Title 1">
            <a:extLst>
              <a:ext uri="{FF2B5EF4-FFF2-40B4-BE49-F238E27FC236}">
                <a16:creationId xmlns:a16="http://schemas.microsoft.com/office/drawing/2014/main" id="{6E9607AA-328C-6A47-BA55-7972C38B6307}"/>
              </a:ext>
            </a:extLst>
          </p:cNvPr>
          <p:cNvSpPr>
            <a:spLocks noGrp="1"/>
          </p:cNvSpPr>
          <p:nvPr>
            <p:ph type="title" hasCustomPrompt="1"/>
          </p:nvPr>
        </p:nvSpPr>
        <p:spPr>
          <a:xfrm>
            <a:off x="762000" y="774192"/>
            <a:ext cx="10668001" cy="609600"/>
          </a:xfrm>
          <a:prstGeom prst="rect">
            <a:avLst/>
          </a:prstGeom>
        </p:spPr>
        <p:txBody>
          <a:bodyPr anchor="ctr"/>
          <a:lstStyle>
            <a:lvl1pPr marL="0" algn="ctr" defTabSz="914446" rtl="0" eaLnBrk="1" latinLnBrk="0" hangingPunct="1">
              <a:defRPr lang="en-US" sz="4400" kern="1200" dirty="0">
                <a:solidFill>
                  <a:schemeClr val="bg1"/>
                </a:solidFill>
                <a:latin typeface="+mj-lt"/>
                <a:ea typeface="Source Sans Pro Black" panose="020B0803030403020204" pitchFamily="34" charset="0"/>
                <a:cs typeface="+mn-cs"/>
              </a:defRPr>
            </a:lvl1pPr>
          </a:lstStyle>
          <a:p>
            <a:pPr marL="0" lvl="0" indent="0" algn="ctr">
              <a:spcBef>
                <a:spcPts val="1000"/>
              </a:spcBef>
              <a:buFont typeface="Arial" panose="020B0604020202020204" pitchFamily="34" charset="0"/>
            </a:pPr>
            <a:r>
              <a:rPr lang="en-US" dirty="0"/>
              <a:t>Your Title</a:t>
            </a:r>
          </a:p>
        </p:txBody>
      </p:sp>
      <p:sp>
        <p:nvSpPr>
          <p:cNvPr id="5" name="Text Placeholder 4">
            <a:extLst>
              <a:ext uri="{FF2B5EF4-FFF2-40B4-BE49-F238E27FC236}">
                <a16:creationId xmlns:a16="http://schemas.microsoft.com/office/drawing/2014/main" id="{445D5674-63E8-C243-BEC8-63AA19D7C4FF}"/>
              </a:ext>
            </a:extLst>
          </p:cNvPr>
          <p:cNvSpPr>
            <a:spLocks noGrp="1"/>
          </p:cNvSpPr>
          <p:nvPr>
            <p:ph type="body" sz="quarter" idx="11" hasCustomPrompt="1"/>
          </p:nvPr>
        </p:nvSpPr>
        <p:spPr>
          <a:xfrm>
            <a:off x="762000" y="396240"/>
            <a:ext cx="10668001" cy="355601"/>
          </a:xfrm>
          <a:prstGeom prst="rect">
            <a:avLst/>
          </a:prstGeom>
        </p:spPr>
        <p:txBody>
          <a:bodyPr anchor="ctr"/>
          <a:lstStyle>
            <a:lvl1pPr marL="0" indent="0" algn="ctr">
              <a:buNone/>
              <a:defRPr lang="en-UA" sz="1600" kern="1200" spc="333" dirty="0">
                <a:solidFill>
                  <a:schemeClr val="tx2"/>
                </a:solidFill>
                <a:latin typeface="+mn-lt"/>
                <a:ea typeface="Roboto Thin" pitchFamily="2" charset="0"/>
                <a:cs typeface="+mn-cs"/>
              </a:defRPr>
            </a:lvl1pPr>
          </a:lstStyle>
          <a:p>
            <a:pPr marL="0" lvl="0" algn="ctr" defTabSz="914446" rtl="0" eaLnBrk="1" latinLnBrk="0" hangingPunct="1"/>
            <a:r>
              <a:rPr lang="en-UA" dirty="0"/>
              <a:t>YOUR SUBTITLE</a:t>
            </a:r>
          </a:p>
        </p:txBody>
      </p:sp>
    </p:spTree>
    <p:extLst>
      <p:ext uri="{BB962C8B-B14F-4D97-AF65-F5344CB8AC3E}">
        <p14:creationId xmlns:p14="http://schemas.microsoft.com/office/powerpoint/2010/main" val="4180116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MAGE-Layout-0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21644BE-9EF6-4F34-8C65-8690D6878534}"/>
              </a:ext>
            </a:extLst>
          </p:cNvPr>
          <p:cNvSpPr>
            <a:spLocks noGrp="1"/>
          </p:cNvSpPr>
          <p:nvPr>
            <p:ph type="pic" sz="quarter" idx="10"/>
          </p:nvPr>
        </p:nvSpPr>
        <p:spPr>
          <a:xfrm>
            <a:off x="914400" y="914400"/>
            <a:ext cx="10363200" cy="5029200"/>
          </a:xfrm>
          <a:prstGeom prst="roundRect">
            <a:avLst>
              <a:gd name="adj" fmla="val 2021"/>
            </a:avLst>
          </a:prstGeom>
          <a:solidFill>
            <a:schemeClr val="bg2">
              <a:lumMod val="25000"/>
            </a:schemeClr>
          </a:solidFill>
        </p:spPr>
        <p:txBody>
          <a:bodyPr/>
          <a:lstStyle>
            <a:lvl1pPr>
              <a:defRPr lang="uk-UA"/>
            </a:lvl1pPr>
          </a:lstStyle>
          <a:p>
            <a:pPr lvl="0"/>
            <a:endParaRPr lang="uk-UA"/>
          </a:p>
        </p:txBody>
      </p:sp>
      <p:sp>
        <p:nvSpPr>
          <p:cNvPr id="5" name="Title 4">
            <a:extLst>
              <a:ext uri="{FF2B5EF4-FFF2-40B4-BE49-F238E27FC236}">
                <a16:creationId xmlns:a16="http://schemas.microsoft.com/office/drawing/2014/main" id="{3815914F-FDB1-440C-9E18-D27D5868B538}"/>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10878799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AGENDA-06-Light">
    <p:spTree>
      <p:nvGrpSpPr>
        <p:cNvPr id="1" name=""/>
        <p:cNvGrpSpPr/>
        <p:nvPr/>
      </p:nvGrpSpPr>
      <p:grpSpPr>
        <a:xfrm>
          <a:off x="0" y="0"/>
          <a:ext cx="0" cy="0"/>
          <a:chOff x="0" y="0"/>
          <a:chExt cx="0" cy="0"/>
        </a:xfrm>
      </p:grpSpPr>
      <p:sp>
        <p:nvSpPr>
          <p:cNvPr id="17" name="Picture Placeholder 5"/>
          <p:cNvSpPr>
            <a:spLocks noGrp="1"/>
          </p:cNvSpPr>
          <p:nvPr>
            <p:ph type="pic" sz="quarter" idx="11"/>
          </p:nvPr>
        </p:nvSpPr>
        <p:spPr>
          <a:xfrm>
            <a:off x="0" y="1725168"/>
            <a:ext cx="12192000" cy="231648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3" name="Title 1">
            <a:extLst>
              <a:ext uri="{FF2B5EF4-FFF2-40B4-BE49-F238E27FC236}">
                <a16:creationId xmlns:a16="http://schemas.microsoft.com/office/drawing/2014/main" id="{B5B7ED05-6BE5-404E-B123-A15F21DCA52E}"/>
              </a:ext>
            </a:extLst>
          </p:cNvPr>
          <p:cNvSpPr>
            <a:spLocks noGrp="1"/>
          </p:cNvSpPr>
          <p:nvPr>
            <p:ph type="title" hasCustomPrompt="1"/>
          </p:nvPr>
        </p:nvSpPr>
        <p:spPr>
          <a:xfrm>
            <a:off x="762000" y="774192"/>
            <a:ext cx="10668001" cy="609600"/>
          </a:xfrm>
          <a:prstGeom prst="rect">
            <a:avLst/>
          </a:prstGeom>
        </p:spPr>
        <p:txBody>
          <a:bodyPr anchor="ctr"/>
          <a:lstStyle>
            <a:lvl1pPr marL="0" algn="ctr" defTabSz="914446" rtl="0" eaLnBrk="1" latinLnBrk="0" hangingPunct="1">
              <a:defRPr lang="en-US" sz="4400" kern="1200" dirty="0">
                <a:solidFill>
                  <a:schemeClr val="bg1"/>
                </a:solidFill>
                <a:latin typeface="+mj-lt"/>
                <a:ea typeface="Source Sans Pro Black" panose="020B0803030403020204" pitchFamily="34" charset="0"/>
                <a:cs typeface="+mn-cs"/>
              </a:defRPr>
            </a:lvl1pPr>
          </a:lstStyle>
          <a:p>
            <a:pPr marL="0" lvl="0" indent="0" algn="ctr">
              <a:spcBef>
                <a:spcPts val="1000"/>
              </a:spcBef>
              <a:buFont typeface="Arial" panose="020B0604020202020204" pitchFamily="34" charset="0"/>
            </a:pPr>
            <a:r>
              <a:rPr lang="en-US" dirty="0"/>
              <a:t>YOUR TITLE</a:t>
            </a:r>
          </a:p>
        </p:txBody>
      </p:sp>
      <p:sp>
        <p:nvSpPr>
          <p:cNvPr id="4" name="Text Placeholder 4">
            <a:extLst>
              <a:ext uri="{FF2B5EF4-FFF2-40B4-BE49-F238E27FC236}">
                <a16:creationId xmlns:a16="http://schemas.microsoft.com/office/drawing/2014/main" id="{29C676B4-FAF3-0D4E-83C5-9499FF8D7F9E}"/>
              </a:ext>
            </a:extLst>
          </p:cNvPr>
          <p:cNvSpPr>
            <a:spLocks noGrp="1"/>
          </p:cNvSpPr>
          <p:nvPr>
            <p:ph type="body" sz="quarter" idx="10" hasCustomPrompt="1"/>
          </p:nvPr>
        </p:nvSpPr>
        <p:spPr>
          <a:xfrm>
            <a:off x="762000" y="396240"/>
            <a:ext cx="10668001" cy="355601"/>
          </a:xfrm>
          <a:prstGeom prst="rect">
            <a:avLst/>
          </a:prstGeom>
        </p:spPr>
        <p:txBody>
          <a:bodyPr anchor="ctr"/>
          <a:lstStyle>
            <a:lvl1pPr marL="0" indent="0" algn="ctr">
              <a:buNone/>
              <a:defRPr lang="en-UA" sz="1600" kern="1200" spc="333" dirty="0">
                <a:solidFill>
                  <a:schemeClr val="tx2"/>
                </a:solidFill>
                <a:latin typeface="+mn-lt"/>
                <a:ea typeface="Roboto Thin" pitchFamily="2" charset="0"/>
                <a:cs typeface="+mn-cs"/>
              </a:defRPr>
            </a:lvl1pPr>
          </a:lstStyle>
          <a:p>
            <a:pPr marL="0" lvl="0" algn="ctr" defTabSz="914446" rtl="0" eaLnBrk="1" latinLnBrk="0" hangingPunct="1"/>
            <a:r>
              <a:rPr lang="en-UA" dirty="0"/>
              <a:t>YOUR SUBTITLE</a:t>
            </a:r>
          </a:p>
        </p:txBody>
      </p:sp>
    </p:spTree>
    <p:extLst>
      <p:ext uri="{BB962C8B-B14F-4D97-AF65-F5344CB8AC3E}">
        <p14:creationId xmlns:p14="http://schemas.microsoft.com/office/powerpoint/2010/main" val="233247948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userDrawn="1">
  <p:cSld name="AN-02-L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F82025E-1591-42E7-9234-EB0C6A1622F2}"/>
              </a:ext>
            </a:extLst>
          </p:cNvPr>
          <p:cNvSpPr>
            <a:spLocks noGrp="1"/>
          </p:cNvSpPr>
          <p:nvPr>
            <p:ph type="pic" sz="quarter" idx="12"/>
          </p:nvPr>
        </p:nvSpPr>
        <p:spPr>
          <a:xfrm>
            <a:off x="975360" y="990600"/>
            <a:ext cx="4876800" cy="4876800"/>
          </a:xfrm>
          <a:prstGeom prst="ellipse">
            <a:avLst/>
          </a:prstGeom>
          <a:solidFill>
            <a:schemeClr val="bg2">
              <a:lumMod val="25000"/>
            </a:schemeClr>
          </a:solidFill>
          <a:ln w="38100">
            <a:noFill/>
          </a:ln>
          <a:effectLst/>
        </p:spPr>
        <p:txBody>
          <a:bodyPr/>
          <a:lstStyle>
            <a:lvl1pPr>
              <a:defRPr lang="en-US" sz="1867" dirty="0">
                <a:solidFill>
                  <a:schemeClr val="bg1"/>
                </a:solidFill>
              </a:defRPr>
            </a:lvl1pPr>
          </a:lstStyle>
          <a:p>
            <a:pPr lvl="0"/>
            <a:endParaRPr lang="en-US" dirty="0"/>
          </a:p>
        </p:txBody>
      </p:sp>
    </p:spTree>
    <p:extLst>
      <p:ext uri="{BB962C8B-B14F-4D97-AF65-F5344CB8AC3E}">
        <p14:creationId xmlns:p14="http://schemas.microsoft.com/office/powerpoint/2010/main" val="353570806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userDrawn="1">
  <p:cSld name="AN-03-Light">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1F2938C2-00E5-44DB-AAFD-0F2B12267E12}"/>
              </a:ext>
            </a:extLst>
          </p:cNvPr>
          <p:cNvSpPr>
            <a:spLocks noGrp="1"/>
          </p:cNvSpPr>
          <p:nvPr>
            <p:ph type="pic" sz="quarter" idx="12"/>
          </p:nvPr>
        </p:nvSpPr>
        <p:spPr>
          <a:xfrm>
            <a:off x="6339840" y="990600"/>
            <a:ext cx="4876800" cy="4876800"/>
          </a:xfrm>
          <a:prstGeom prst="ellipse">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Tree>
    <p:extLst>
      <p:ext uri="{BB962C8B-B14F-4D97-AF65-F5344CB8AC3E}">
        <p14:creationId xmlns:p14="http://schemas.microsoft.com/office/powerpoint/2010/main" val="322151831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GENERAL-1-1-0-Ligh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29FC153-1646-4709-9BE4-F77F62A371B1}"/>
              </a:ext>
            </a:extLst>
          </p:cNvPr>
          <p:cNvSpPr>
            <a:spLocks noGrp="1"/>
          </p:cNvSpPr>
          <p:nvPr>
            <p:ph type="body" sz="quarter" idx="10" hasCustomPrompt="1"/>
          </p:nvPr>
        </p:nvSpPr>
        <p:spPr>
          <a:xfrm>
            <a:off x="609600" y="1219200"/>
            <a:ext cx="10972800" cy="313932"/>
          </a:xfrm>
          <a:prstGeom prst="rect">
            <a:avLst/>
          </a:prstGeom>
        </p:spPr>
        <p:txBody>
          <a:bodyPr>
            <a:spAutoFit/>
          </a:bodyPr>
          <a:lstStyle>
            <a:lvl1pPr marL="0" indent="0" algn="l">
              <a:lnSpc>
                <a:spcPct val="100000"/>
              </a:lnSpc>
              <a:spcBef>
                <a:spcPts val="0"/>
              </a:spcBef>
              <a:buNone/>
              <a:defRPr sz="1600">
                <a:solidFill>
                  <a:schemeClr val="tx2"/>
                </a:solidFill>
                <a:latin typeface="+mn-lt"/>
              </a:defRPr>
            </a:lvl1pPr>
          </a:lstStyle>
          <a:p>
            <a:pPr marL="0" marR="0" lvl="0" indent="0" algn="l" defTabSz="91444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solidFill>
                  <a:schemeClr val="tx2"/>
                </a:solidFill>
              </a:rPr>
              <a:t>Your subtitle goes here</a:t>
            </a:r>
          </a:p>
        </p:txBody>
      </p:sp>
      <p:sp>
        <p:nvSpPr>
          <p:cNvPr id="9" name="Title 1">
            <a:extLst>
              <a:ext uri="{FF2B5EF4-FFF2-40B4-BE49-F238E27FC236}">
                <a16:creationId xmlns:a16="http://schemas.microsoft.com/office/drawing/2014/main" id="{FAC5A246-535F-4F83-A160-435711EF76FC}"/>
              </a:ext>
            </a:extLst>
          </p:cNvPr>
          <p:cNvSpPr>
            <a:spLocks noGrp="1"/>
          </p:cNvSpPr>
          <p:nvPr>
            <p:ph type="title" hasCustomPrompt="1"/>
          </p:nvPr>
        </p:nvSpPr>
        <p:spPr>
          <a:xfrm>
            <a:off x="609600" y="609600"/>
            <a:ext cx="10972800" cy="584775"/>
          </a:xfrm>
          <a:prstGeom prst="rect">
            <a:avLst/>
          </a:prstGeom>
        </p:spPr>
        <p:txBody>
          <a:bodyPr anchor="t">
            <a:spAutoFit/>
          </a:bodyPr>
          <a:lstStyle>
            <a:lvl1pPr algn="l">
              <a:lnSpc>
                <a:spcPct val="100000"/>
              </a:lnSpc>
              <a:defRPr sz="3200" spc="0" baseline="0"/>
            </a:lvl1pPr>
          </a:lstStyle>
          <a:p>
            <a:r>
              <a:rPr lang="en-US" dirty="0"/>
              <a:t>Click To Edit Master Title Style</a:t>
            </a:r>
          </a:p>
        </p:txBody>
      </p:sp>
    </p:spTree>
    <p:extLst>
      <p:ext uri="{BB962C8B-B14F-4D97-AF65-F5344CB8AC3E}">
        <p14:creationId xmlns:p14="http://schemas.microsoft.com/office/powerpoint/2010/main" val="193916908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GENERAL-2-0-1-Ligh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579C85-5DCC-4181-B20D-C72202BDB99C}"/>
              </a:ext>
            </a:extLst>
          </p:cNvPr>
          <p:cNvSpPr>
            <a:spLocks noGrp="1"/>
          </p:cNvSpPr>
          <p:nvPr>
            <p:ph type="title" hasCustomPrompt="1"/>
          </p:nvPr>
        </p:nvSpPr>
        <p:spPr>
          <a:xfrm>
            <a:off x="609600" y="838200"/>
            <a:ext cx="10972800" cy="609600"/>
          </a:xfrm>
          <a:prstGeom prst="rect">
            <a:avLst/>
          </a:prstGeom>
        </p:spPr>
        <p:txBody>
          <a:bodyPr anchor="ctr"/>
          <a:lstStyle>
            <a:lvl1pPr marL="0" algn="ctr" defTabSz="914446" rtl="0" eaLnBrk="1" latinLnBrk="0" hangingPunct="1">
              <a:lnSpc>
                <a:spcPct val="100000"/>
              </a:lnSpc>
              <a:spcBef>
                <a:spcPts val="0"/>
              </a:spcBef>
              <a:defRPr lang="en-US" sz="4400" kern="1200" dirty="0">
                <a:solidFill>
                  <a:schemeClr val="tx1"/>
                </a:solidFill>
                <a:latin typeface="+mj-lt"/>
                <a:ea typeface="Source Sans Pro Black" panose="020B0803030403020204" pitchFamily="34" charset="0"/>
                <a:cs typeface="+mn-cs"/>
              </a:defRPr>
            </a:lvl1pPr>
          </a:lstStyle>
          <a:p>
            <a:pPr marL="0" lvl="0" indent="0" algn="ctr">
              <a:spcBef>
                <a:spcPts val="1000"/>
              </a:spcBef>
              <a:buFont typeface="Arial" panose="020B0604020202020204" pitchFamily="34" charset="0"/>
            </a:pPr>
            <a:r>
              <a:rPr lang="en-US" dirty="0"/>
              <a:t>Your Main Title</a:t>
            </a:r>
          </a:p>
        </p:txBody>
      </p:sp>
      <p:sp>
        <p:nvSpPr>
          <p:cNvPr id="9" name="Text Placeholder 4">
            <a:extLst>
              <a:ext uri="{FF2B5EF4-FFF2-40B4-BE49-F238E27FC236}">
                <a16:creationId xmlns:a16="http://schemas.microsoft.com/office/drawing/2014/main" id="{94DC7980-9CCD-4C9D-ACE0-3F182DA9340B}"/>
              </a:ext>
            </a:extLst>
          </p:cNvPr>
          <p:cNvSpPr>
            <a:spLocks noGrp="1"/>
          </p:cNvSpPr>
          <p:nvPr>
            <p:ph type="body" sz="quarter" idx="10" hasCustomPrompt="1"/>
          </p:nvPr>
        </p:nvSpPr>
        <p:spPr>
          <a:xfrm>
            <a:off x="609600" y="396240"/>
            <a:ext cx="10972800" cy="355601"/>
          </a:xfrm>
          <a:prstGeom prst="rect">
            <a:avLst/>
          </a:prstGeom>
        </p:spPr>
        <p:txBody>
          <a:bodyPr anchor="ctr"/>
          <a:lstStyle>
            <a:lvl1pPr marL="0" indent="0" algn="ctr">
              <a:lnSpc>
                <a:spcPct val="100000"/>
              </a:lnSpc>
              <a:spcBef>
                <a:spcPts val="0"/>
              </a:spcBef>
              <a:buNone/>
              <a:defRPr lang="en-UA" sz="1600" kern="1200" spc="333" dirty="0">
                <a:solidFill>
                  <a:schemeClr val="tx2"/>
                </a:solidFill>
                <a:latin typeface="+mn-lt"/>
                <a:ea typeface="Roboto Thin" pitchFamily="2" charset="0"/>
                <a:cs typeface="+mn-cs"/>
              </a:defRPr>
            </a:lvl1pPr>
          </a:lstStyle>
          <a:p>
            <a:pPr marL="0" lvl="0" algn="ctr" defTabSz="914446" rtl="0" eaLnBrk="1" latinLnBrk="0" hangingPunct="1"/>
            <a:r>
              <a:rPr lang="en-UA" dirty="0"/>
              <a:t>YOUR SUBTITLE</a:t>
            </a:r>
          </a:p>
        </p:txBody>
      </p:sp>
    </p:spTree>
    <p:extLst>
      <p:ext uri="{BB962C8B-B14F-4D97-AF65-F5344CB8AC3E}">
        <p14:creationId xmlns:p14="http://schemas.microsoft.com/office/powerpoint/2010/main" val="419414105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2-0-0-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0C9909-7F69-4488-B2DE-12E236D2CDB5}"/>
              </a:ext>
            </a:extLst>
          </p:cNvPr>
          <p:cNvSpPr>
            <a:spLocks noGrp="1"/>
          </p:cNvSpPr>
          <p:nvPr>
            <p:ph type="title"/>
          </p:nvPr>
        </p:nvSpPr>
        <p:spPr>
          <a:xfrm>
            <a:off x="1524000" y="2616201"/>
            <a:ext cx="9144000" cy="1625600"/>
          </a:xfrm>
          <a:prstGeom prst="rect">
            <a:avLst/>
          </a:prstGeom>
        </p:spPr>
        <p:txBody>
          <a:bodyPr anchor="ctr"/>
          <a:lstStyle>
            <a:lvl1pPr algn="ctr">
              <a:lnSpc>
                <a:spcPct val="100000"/>
              </a:lnSpc>
              <a:defRPr sz="4800"/>
            </a:lvl1pPr>
          </a:lstStyle>
          <a:p>
            <a:r>
              <a:rPr lang="en-US" dirty="0"/>
              <a:t>Click to edit Master title style</a:t>
            </a:r>
          </a:p>
        </p:txBody>
      </p:sp>
    </p:spTree>
    <p:extLst>
      <p:ext uri="{BB962C8B-B14F-4D97-AF65-F5344CB8AC3E}">
        <p14:creationId xmlns:p14="http://schemas.microsoft.com/office/powerpoint/2010/main" val="66731100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userDrawn="1">
  <p:cSld name="TL-Image-10-L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10F00EBF-B287-4A97-94A2-58659FC12108}"/>
              </a:ext>
            </a:extLst>
          </p:cNvPr>
          <p:cNvSpPr>
            <a:spLocks noGrp="1"/>
          </p:cNvSpPr>
          <p:nvPr>
            <p:ph type="pic" sz="quarter" idx="11"/>
          </p:nvPr>
        </p:nvSpPr>
        <p:spPr>
          <a:xfrm>
            <a:off x="975360" y="990600"/>
            <a:ext cx="4876800" cy="4876800"/>
          </a:xfrm>
          <a:prstGeom prst="roundRect">
            <a:avLst>
              <a:gd name="adj" fmla="val 3164"/>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43997566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userDrawn="1">
  <p:cSld name="QL-Image-01-Ligh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560577" y="2133600"/>
            <a:ext cx="2590800" cy="2590800"/>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Tree>
    <p:extLst>
      <p:ext uri="{BB962C8B-B14F-4D97-AF65-F5344CB8AC3E}">
        <p14:creationId xmlns:p14="http://schemas.microsoft.com/office/powerpoint/2010/main" val="238024485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userDrawn="1">
  <p:cSld name="QL-Image-07-Ligh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89EBB9A9-634C-4929-97C8-A7CBFC25C956}"/>
              </a:ext>
            </a:extLst>
          </p:cNvPr>
          <p:cNvSpPr>
            <a:spLocks noGrp="1"/>
          </p:cNvSpPr>
          <p:nvPr>
            <p:ph type="pic" sz="quarter" idx="11"/>
          </p:nvPr>
        </p:nvSpPr>
        <p:spPr>
          <a:xfrm>
            <a:off x="8058912" y="2133600"/>
            <a:ext cx="2590800" cy="2590800"/>
          </a:xfrm>
          <a:prstGeom prst="ellipse">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Tree>
    <p:extLst>
      <p:ext uri="{BB962C8B-B14F-4D97-AF65-F5344CB8AC3E}">
        <p14:creationId xmlns:p14="http://schemas.microsoft.com/office/powerpoint/2010/main" val="404464783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userDrawn="1">
  <p:cSld name="QL-Image-05-L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3C9C7632-F851-49E5-B077-28366D421B38}"/>
              </a:ext>
            </a:extLst>
          </p:cNvPr>
          <p:cNvSpPr>
            <a:spLocks noGrp="1"/>
          </p:cNvSpPr>
          <p:nvPr>
            <p:ph type="pic" sz="quarter" idx="11"/>
          </p:nvPr>
        </p:nvSpPr>
        <p:spPr>
          <a:xfrm>
            <a:off x="609600" y="609600"/>
            <a:ext cx="3444241" cy="5638800"/>
          </a:xfrm>
          <a:prstGeom prst="roundRect">
            <a:avLst>
              <a:gd name="adj" fmla="val 6711"/>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28306017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MAGE-Layout-03">
    <p:bg>
      <p:bgPr>
        <a:solidFill>
          <a:schemeClr val="tx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914400" y="914400"/>
            <a:ext cx="10363200" cy="4013200"/>
          </a:xfrm>
          <a:prstGeom prst="roundRect">
            <a:avLst>
              <a:gd name="adj" fmla="val 2426"/>
            </a:avLst>
          </a:prstGeom>
          <a:solidFill>
            <a:schemeClr val="bg2">
              <a:lumMod val="25000"/>
            </a:schemeClr>
          </a:solidFill>
        </p:spPr>
        <p:txBody>
          <a:bodyPr/>
          <a:lstStyle>
            <a:lvl1pPr>
              <a:defRPr lang="uk-UA"/>
            </a:lvl1pPr>
          </a:lstStyle>
          <a:p>
            <a:pPr lvl="0"/>
            <a:endParaRPr lang="uk-UA"/>
          </a:p>
        </p:txBody>
      </p:sp>
      <p:sp>
        <p:nvSpPr>
          <p:cNvPr id="4" name="Title 4">
            <a:extLst>
              <a:ext uri="{FF2B5EF4-FFF2-40B4-BE49-F238E27FC236}">
                <a16:creationId xmlns:a16="http://schemas.microsoft.com/office/drawing/2014/main" id="{9DE83458-DC7C-4F50-8CDD-14D91D0DDC9D}"/>
              </a:ext>
            </a:extLst>
          </p:cNvPr>
          <p:cNvSpPr>
            <a:spLocks noGrp="1"/>
          </p:cNvSpPr>
          <p:nvPr>
            <p:ph type="title" hasCustomPrompt="1"/>
          </p:nvPr>
        </p:nvSpPr>
        <p:spPr>
          <a:xfrm>
            <a:off x="1803400" y="204824"/>
            <a:ext cx="8585200" cy="535531"/>
          </a:xfrm>
          <a:prstGeom prst="rect">
            <a:avLst/>
          </a:prstGeom>
          <a:noFill/>
        </p:spPr>
        <p:txBody>
          <a:bodyPr wrap="square" rtlCol="0">
            <a:spAutoFit/>
          </a:bodyPr>
          <a:lstStyle>
            <a:lvl1pPr algn="ct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148805241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userDrawn="1">
  <p:cSld name="QL-Image-08-Ligh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F7F97407-03A0-463F-A2DC-7E79D75521BE}"/>
              </a:ext>
            </a:extLst>
          </p:cNvPr>
          <p:cNvSpPr>
            <a:spLocks noGrp="1"/>
          </p:cNvSpPr>
          <p:nvPr>
            <p:ph type="pic" sz="quarter" idx="16"/>
          </p:nvPr>
        </p:nvSpPr>
        <p:spPr>
          <a:xfrm>
            <a:off x="609600" y="624840"/>
            <a:ext cx="4876800" cy="5608320"/>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Tree>
    <p:extLst>
      <p:ext uri="{BB962C8B-B14F-4D97-AF65-F5344CB8AC3E}">
        <p14:creationId xmlns:p14="http://schemas.microsoft.com/office/powerpoint/2010/main" val="42184236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userDrawn="1">
  <p:cSld name="1-0-1-HR-L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C388EDD-4178-4123-A0D5-B75FCC358F42}"/>
              </a:ext>
            </a:extLst>
          </p:cNvPr>
          <p:cNvSpPr>
            <a:spLocks noGrp="1"/>
          </p:cNvSpPr>
          <p:nvPr>
            <p:ph type="pic" sz="quarter" idx="10"/>
          </p:nvPr>
        </p:nvSpPr>
        <p:spPr>
          <a:xfrm>
            <a:off x="6096000" y="0"/>
            <a:ext cx="6096000" cy="6858000"/>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
        <p:nvSpPr>
          <p:cNvPr id="6" name="Title 2">
            <a:extLst>
              <a:ext uri="{FF2B5EF4-FFF2-40B4-BE49-F238E27FC236}">
                <a16:creationId xmlns:a16="http://schemas.microsoft.com/office/drawing/2014/main" id="{9FB322FF-9961-474F-93CD-51026FA4D736}"/>
              </a:ext>
            </a:extLst>
          </p:cNvPr>
          <p:cNvSpPr>
            <a:spLocks noGrp="1"/>
          </p:cNvSpPr>
          <p:nvPr>
            <p:ph type="title"/>
          </p:nvPr>
        </p:nvSpPr>
        <p:spPr>
          <a:xfrm>
            <a:off x="609600" y="1463040"/>
            <a:ext cx="4876800" cy="2372360"/>
          </a:xfrm>
          <a:prstGeom prst="rect">
            <a:avLst/>
          </a:prstGeom>
        </p:spPr>
        <p:txBody>
          <a:bodyPr/>
          <a:lstStyle>
            <a:lvl1pPr marL="0" algn="l" defTabSz="914446" rtl="0" eaLnBrk="1" latinLnBrk="0" hangingPunct="1">
              <a:lnSpc>
                <a:spcPct val="100000"/>
              </a:lnSpc>
              <a:defRPr lang="en-US" sz="4400" kern="1200" dirty="0">
                <a:gradFill>
                  <a:gsLst>
                    <a:gs pos="66000">
                      <a:schemeClr val="accent2"/>
                    </a:gs>
                    <a:gs pos="100000">
                      <a:schemeClr val="accent1"/>
                    </a:gs>
                    <a:gs pos="33000">
                      <a:schemeClr val="accent3"/>
                    </a:gs>
                    <a:gs pos="0">
                      <a:schemeClr val="accent4"/>
                    </a:gs>
                  </a:gsLst>
                  <a:lin ang="18600000" scaled="0"/>
                </a:gradFill>
                <a:latin typeface="+mj-lt"/>
                <a:ea typeface="Source Sans Pro Black" panose="020B0803030403020204" pitchFamily="34" charset="0"/>
                <a:cs typeface="+mn-cs"/>
              </a:defRPr>
            </a:lvl1pPr>
          </a:lstStyle>
          <a:p>
            <a:r>
              <a:rPr lang="en-US" dirty="0"/>
              <a:t>Click to edit Master title style</a:t>
            </a:r>
          </a:p>
        </p:txBody>
      </p:sp>
      <p:sp>
        <p:nvSpPr>
          <p:cNvPr id="7" name="Text Placeholder 3">
            <a:extLst>
              <a:ext uri="{FF2B5EF4-FFF2-40B4-BE49-F238E27FC236}">
                <a16:creationId xmlns:a16="http://schemas.microsoft.com/office/drawing/2014/main" id="{200F7EFE-AE1D-4B16-9B3C-5F12B7E18D45}"/>
              </a:ext>
            </a:extLst>
          </p:cNvPr>
          <p:cNvSpPr>
            <a:spLocks noGrp="1"/>
          </p:cNvSpPr>
          <p:nvPr>
            <p:ph type="body" sz="quarter" idx="11" hasCustomPrompt="1"/>
          </p:nvPr>
        </p:nvSpPr>
        <p:spPr>
          <a:xfrm>
            <a:off x="609600" y="609600"/>
            <a:ext cx="4876800" cy="266740"/>
          </a:xfrm>
          <a:prstGeom prst="rect">
            <a:avLst/>
          </a:prstGeom>
        </p:spPr>
        <p:txBody>
          <a:bodyPr/>
          <a:lstStyle>
            <a:lvl1pPr marL="0" indent="0">
              <a:lnSpc>
                <a:spcPct val="100000"/>
              </a:lnSpc>
              <a:spcBef>
                <a:spcPts val="0"/>
              </a:spcBef>
              <a:buNone/>
              <a:defRPr sz="1333">
                <a:solidFill>
                  <a:schemeClr val="tx2"/>
                </a:solidFill>
                <a:latin typeface="+mn-lt"/>
              </a:defRPr>
            </a:lvl1pPr>
          </a:lstStyle>
          <a:p>
            <a:pPr lvl="0"/>
            <a:r>
              <a:rPr lang="en-US" dirty="0"/>
              <a:t>ADD YOUR OVERLINE</a:t>
            </a:r>
          </a:p>
        </p:txBody>
      </p:sp>
    </p:spTree>
    <p:extLst>
      <p:ext uri="{BB962C8B-B14F-4D97-AF65-F5344CB8AC3E}">
        <p14:creationId xmlns:p14="http://schemas.microsoft.com/office/powerpoint/2010/main" val="29746251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userDrawn="1">
  <p:cSld name="1-0-1-HL-L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C388EDD-4178-4123-A0D5-B75FCC358F42}"/>
              </a:ext>
            </a:extLst>
          </p:cNvPr>
          <p:cNvSpPr>
            <a:spLocks noGrp="1"/>
          </p:cNvSpPr>
          <p:nvPr>
            <p:ph type="pic" sz="quarter" idx="10"/>
          </p:nvPr>
        </p:nvSpPr>
        <p:spPr>
          <a:xfrm>
            <a:off x="0" y="0"/>
            <a:ext cx="6096000" cy="6858000"/>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
        <p:nvSpPr>
          <p:cNvPr id="8" name="Title 2">
            <a:extLst>
              <a:ext uri="{FF2B5EF4-FFF2-40B4-BE49-F238E27FC236}">
                <a16:creationId xmlns:a16="http://schemas.microsoft.com/office/drawing/2014/main" id="{A8F034AD-05D5-4E17-9527-70658A9E6CE5}"/>
              </a:ext>
            </a:extLst>
          </p:cNvPr>
          <p:cNvSpPr>
            <a:spLocks noGrp="1"/>
          </p:cNvSpPr>
          <p:nvPr>
            <p:ph type="title"/>
          </p:nvPr>
        </p:nvSpPr>
        <p:spPr>
          <a:xfrm>
            <a:off x="6705600" y="1463040"/>
            <a:ext cx="4876800" cy="2524760"/>
          </a:xfrm>
          <a:prstGeom prst="rect">
            <a:avLst/>
          </a:prstGeom>
        </p:spPr>
        <p:txBody>
          <a:bodyPr/>
          <a:lstStyle>
            <a:lvl1pPr marL="0" algn="r" defTabSz="914446" rtl="0" eaLnBrk="1" latinLnBrk="0" hangingPunct="1">
              <a:lnSpc>
                <a:spcPct val="100000"/>
              </a:lnSpc>
              <a:spcBef>
                <a:spcPct val="0"/>
              </a:spcBef>
              <a:buNone/>
              <a:defRPr lang="en-US" sz="4400" kern="1200" dirty="0">
                <a:gradFill>
                  <a:gsLst>
                    <a:gs pos="66000">
                      <a:schemeClr val="accent2"/>
                    </a:gs>
                    <a:gs pos="100000">
                      <a:schemeClr val="accent1"/>
                    </a:gs>
                    <a:gs pos="33000">
                      <a:schemeClr val="accent3"/>
                    </a:gs>
                    <a:gs pos="0">
                      <a:schemeClr val="accent4"/>
                    </a:gs>
                  </a:gsLst>
                  <a:lin ang="18600000" scaled="0"/>
                </a:gradFill>
                <a:latin typeface="+mj-lt"/>
                <a:ea typeface="Source Sans Pro Black" panose="020B0803030403020204" pitchFamily="34" charset="0"/>
                <a:cs typeface="+mn-cs"/>
              </a:defRPr>
            </a:lvl1pPr>
          </a:lstStyle>
          <a:p>
            <a:r>
              <a:rPr lang="en-US" dirty="0"/>
              <a:t>Click to edit Master title style</a:t>
            </a:r>
          </a:p>
        </p:txBody>
      </p:sp>
      <p:sp>
        <p:nvSpPr>
          <p:cNvPr id="9" name="Text Placeholder 3">
            <a:extLst>
              <a:ext uri="{FF2B5EF4-FFF2-40B4-BE49-F238E27FC236}">
                <a16:creationId xmlns:a16="http://schemas.microsoft.com/office/drawing/2014/main" id="{103978AE-806B-4882-B98B-2CBDA9379A5D}"/>
              </a:ext>
            </a:extLst>
          </p:cNvPr>
          <p:cNvSpPr>
            <a:spLocks noGrp="1"/>
          </p:cNvSpPr>
          <p:nvPr>
            <p:ph type="body" sz="quarter" idx="11" hasCustomPrompt="1"/>
          </p:nvPr>
        </p:nvSpPr>
        <p:spPr>
          <a:xfrm>
            <a:off x="6705600" y="609600"/>
            <a:ext cx="4876800" cy="266740"/>
          </a:xfrm>
          <a:prstGeom prst="rect">
            <a:avLst/>
          </a:prstGeom>
        </p:spPr>
        <p:txBody>
          <a:bodyPr/>
          <a:lstStyle>
            <a:lvl1pPr marL="0" indent="0" algn="r">
              <a:lnSpc>
                <a:spcPct val="100000"/>
              </a:lnSpc>
              <a:spcBef>
                <a:spcPts val="0"/>
              </a:spcBef>
              <a:buNone/>
              <a:defRPr sz="1333">
                <a:solidFill>
                  <a:schemeClr val="tx2"/>
                </a:solidFill>
                <a:latin typeface="+mn-lt"/>
              </a:defRPr>
            </a:lvl1pPr>
          </a:lstStyle>
          <a:p>
            <a:pPr lvl="0"/>
            <a:r>
              <a:rPr lang="en-US" dirty="0"/>
              <a:t>ADD YOUR OVERLINE</a:t>
            </a:r>
          </a:p>
        </p:txBody>
      </p:sp>
    </p:spTree>
    <p:extLst>
      <p:ext uri="{BB962C8B-B14F-4D97-AF65-F5344CB8AC3E}">
        <p14:creationId xmlns:p14="http://schemas.microsoft.com/office/powerpoint/2010/main" val="186015667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userDrawn="1">
  <p:cSld name="1-1-0-LR-L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C388EDD-4178-4123-A0D5-B75FCC358F42}"/>
              </a:ext>
            </a:extLst>
          </p:cNvPr>
          <p:cNvSpPr>
            <a:spLocks noGrp="1"/>
          </p:cNvSpPr>
          <p:nvPr>
            <p:ph type="pic" sz="quarter" idx="10"/>
          </p:nvPr>
        </p:nvSpPr>
        <p:spPr>
          <a:xfrm>
            <a:off x="6096000" y="609600"/>
            <a:ext cx="5486400" cy="5301663"/>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
        <p:nvSpPr>
          <p:cNvPr id="3" name="Title 2">
            <a:extLst>
              <a:ext uri="{FF2B5EF4-FFF2-40B4-BE49-F238E27FC236}">
                <a16:creationId xmlns:a16="http://schemas.microsoft.com/office/drawing/2014/main" id="{580C9909-7F69-4488-B2DE-12E236D2CDB5}"/>
              </a:ext>
            </a:extLst>
          </p:cNvPr>
          <p:cNvSpPr>
            <a:spLocks noGrp="1"/>
          </p:cNvSpPr>
          <p:nvPr>
            <p:ph type="title"/>
          </p:nvPr>
        </p:nvSpPr>
        <p:spPr>
          <a:xfrm>
            <a:off x="609600" y="609600"/>
            <a:ext cx="4876800" cy="1892524"/>
          </a:xfrm>
          <a:prstGeom prst="rect">
            <a:avLst/>
          </a:prstGeom>
        </p:spPr>
        <p:txBody>
          <a:bodyPr>
            <a:normAutofit/>
          </a:bodyPr>
          <a:lstStyle>
            <a:lvl1pPr marL="0" algn="l" defTabSz="914446" rtl="0" eaLnBrk="1" latinLnBrk="0" hangingPunct="1">
              <a:lnSpc>
                <a:spcPct val="100000"/>
              </a:lnSpc>
              <a:spcBef>
                <a:spcPct val="0"/>
              </a:spcBef>
              <a:buNone/>
              <a:defRPr lang="en-US" sz="4000" kern="1200" dirty="0">
                <a:gradFill>
                  <a:gsLst>
                    <a:gs pos="66000">
                      <a:schemeClr val="accent2"/>
                    </a:gs>
                    <a:gs pos="100000">
                      <a:schemeClr val="accent1"/>
                    </a:gs>
                    <a:gs pos="33000">
                      <a:schemeClr val="accent3"/>
                    </a:gs>
                    <a:gs pos="0">
                      <a:schemeClr val="accent4"/>
                    </a:gs>
                  </a:gsLst>
                  <a:lin ang="18600000" scaled="0"/>
                </a:gradFill>
                <a:latin typeface="+mj-lt"/>
                <a:ea typeface="Source Sans Pro Black" panose="020B0803030403020204" pitchFamily="34" charset="0"/>
                <a:cs typeface="+mn-cs"/>
              </a:defRPr>
            </a:lvl1pPr>
          </a:lstStyle>
          <a:p>
            <a:r>
              <a:rPr lang="en-US" dirty="0"/>
              <a:t>Click to edit Master title style</a:t>
            </a:r>
          </a:p>
        </p:txBody>
      </p:sp>
      <p:sp>
        <p:nvSpPr>
          <p:cNvPr id="9" name="Text Placeholder 3">
            <a:extLst>
              <a:ext uri="{FF2B5EF4-FFF2-40B4-BE49-F238E27FC236}">
                <a16:creationId xmlns:a16="http://schemas.microsoft.com/office/drawing/2014/main" id="{7770458F-1AAB-4331-9B34-EE663847C182}"/>
              </a:ext>
            </a:extLst>
          </p:cNvPr>
          <p:cNvSpPr>
            <a:spLocks noGrp="1"/>
          </p:cNvSpPr>
          <p:nvPr>
            <p:ph type="body" sz="quarter" idx="11" hasCustomPrompt="1"/>
          </p:nvPr>
        </p:nvSpPr>
        <p:spPr>
          <a:xfrm>
            <a:off x="609600" y="2839261"/>
            <a:ext cx="4876800" cy="3072001"/>
          </a:xfrm>
          <a:prstGeom prst="rect">
            <a:avLst/>
          </a:prstGeom>
        </p:spPr>
        <p:txBody>
          <a:bodyPr>
            <a:normAutofit/>
          </a:bodyPr>
          <a:lstStyle>
            <a:lvl1pPr marL="0" indent="0">
              <a:lnSpc>
                <a:spcPct val="100000"/>
              </a:lnSpc>
              <a:spcBef>
                <a:spcPts val="0"/>
              </a:spcBef>
              <a:buNone/>
              <a:defRPr sz="1867">
                <a:solidFill>
                  <a:schemeClr val="tx2"/>
                </a:solidFill>
                <a:latin typeface="+mn-lt"/>
              </a:defRPr>
            </a:lvl1pPr>
          </a:lstStyle>
          <a:p>
            <a:pPr lvl="0"/>
            <a:r>
              <a:rPr lang="en-US" dirty="0"/>
              <a:t>Add your subtitle text</a:t>
            </a:r>
          </a:p>
        </p:txBody>
      </p:sp>
    </p:spTree>
    <p:extLst>
      <p:ext uri="{BB962C8B-B14F-4D97-AF65-F5344CB8AC3E}">
        <p14:creationId xmlns:p14="http://schemas.microsoft.com/office/powerpoint/2010/main" val="387403961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userDrawn="1">
  <p:cSld name="1-1-0-LL-L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A25268F9-F44F-4203-84C4-DD8EC7603BDE}"/>
              </a:ext>
            </a:extLst>
          </p:cNvPr>
          <p:cNvSpPr>
            <a:spLocks noGrp="1"/>
          </p:cNvSpPr>
          <p:nvPr>
            <p:ph type="pic" sz="quarter" idx="10"/>
          </p:nvPr>
        </p:nvSpPr>
        <p:spPr>
          <a:xfrm>
            <a:off x="609600" y="609600"/>
            <a:ext cx="5486400" cy="5301663"/>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
        <p:nvSpPr>
          <p:cNvPr id="15" name="Title 2">
            <a:extLst>
              <a:ext uri="{FF2B5EF4-FFF2-40B4-BE49-F238E27FC236}">
                <a16:creationId xmlns:a16="http://schemas.microsoft.com/office/drawing/2014/main" id="{01E6A0E5-03A1-4FDB-8AE4-CC3EE08756E3}"/>
              </a:ext>
            </a:extLst>
          </p:cNvPr>
          <p:cNvSpPr>
            <a:spLocks noGrp="1"/>
          </p:cNvSpPr>
          <p:nvPr>
            <p:ph type="title"/>
          </p:nvPr>
        </p:nvSpPr>
        <p:spPr>
          <a:xfrm>
            <a:off x="6705600" y="609600"/>
            <a:ext cx="4876800" cy="1892524"/>
          </a:xfrm>
          <a:prstGeom prst="rect">
            <a:avLst/>
          </a:prstGeom>
        </p:spPr>
        <p:txBody>
          <a:bodyPr>
            <a:normAutofit/>
          </a:bodyPr>
          <a:lstStyle>
            <a:lvl1pPr algn="r">
              <a:defRPr lang="en-US" sz="4000" dirty="0">
                <a:gradFill>
                  <a:gsLst>
                    <a:gs pos="66000">
                      <a:schemeClr val="accent2"/>
                    </a:gs>
                    <a:gs pos="100000">
                      <a:schemeClr val="accent1"/>
                    </a:gs>
                    <a:gs pos="33000">
                      <a:schemeClr val="accent3"/>
                    </a:gs>
                    <a:gs pos="0">
                      <a:schemeClr val="accent4"/>
                    </a:gs>
                  </a:gsLst>
                  <a:lin ang="18600000" scaled="0"/>
                </a:gradFill>
                <a:ea typeface="Source Sans Pro Black" panose="020B0803030403020204" pitchFamily="34" charset="0"/>
                <a:cs typeface="+mn-cs"/>
              </a:defRPr>
            </a:lvl1pPr>
          </a:lstStyle>
          <a:p>
            <a:pPr marL="0" lvl="0">
              <a:lnSpc>
                <a:spcPct val="100000"/>
              </a:lnSpc>
            </a:pPr>
            <a:r>
              <a:rPr lang="en-US" dirty="0"/>
              <a:t>Click to edit Master title style</a:t>
            </a:r>
          </a:p>
        </p:txBody>
      </p:sp>
      <p:sp>
        <p:nvSpPr>
          <p:cNvPr id="16" name="Text Placeholder 3">
            <a:extLst>
              <a:ext uri="{FF2B5EF4-FFF2-40B4-BE49-F238E27FC236}">
                <a16:creationId xmlns:a16="http://schemas.microsoft.com/office/drawing/2014/main" id="{F317E3B7-7907-4185-B626-FA2935C15F7A}"/>
              </a:ext>
            </a:extLst>
          </p:cNvPr>
          <p:cNvSpPr>
            <a:spLocks noGrp="1"/>
          </p:cNvSpPr>
          <p:nvPr>
            <p:ph type="body" sz="quarter" idx="11" hasCustomPrompt="1"/>
          </p:nvPr>
        </p:nvSpPr>
        <p:spPr>
          <a:xfrm>
            <a:off x="6705600" y="2839261"/>
            <a:ext cx="4876800" cy="3072001"/>
          </a:xfrm>
          <a:prstGeom prst="rect">
            <a:avLst/>
          </a:prstGeom>
        </p:spPr>
        <p:txBody>
          <a:bodyPr/>
          <a:lstStyle>
            <a:lvl1pPr marL="0" indent="0" algn="r">
              <a:lnSpc>
                <a:spcPct val="100000"/>
              </a:lnSpc>
              <a:spcBef>
                <a:spcPts val="0"/>
              </a:spcBef>
              <a:buNone/>
              <a:defRPr sz="1867">
                <a:solidFill>
                  <a:schemeClr val="tx2"/>
                </a:solidFill>
                <a:latin typeface="+mn-lt"/>
              </a:defRPr>
            </a:lvl1pPr>
          </a:lstStyle>
          <a:p>
            <a:pPr lvl="0"/>
            <a:r>
              <a:rPr lang="en-US" dirty="0"/>
              <a:t>Add your subtitle text</a:t>
            </a:r>
          </a:p>
        </p:txBody>
      </p:sp>
    </p:spTree>
    <p:extLst>
      <p:ext uri="{BB962C8B-B14F-4D97-AF65-F5344CB8AC3E}">
        <p14:creationId xmlns:p14="http://schemas.microsoft.com/office/powerpoint/2010/main" val="412959514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userDrawn="1">
  <p:cSld name="1-1-0-HR-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0C9909-7F69-4488-B2DE-12E236D2CDB5}"/>
              </a:ext>
            </a:extLst>
          </p:cNvPr>
          <p:cNvSpPr>
            <a:spLocks noGrp="1"/>
          </p:cNvSpPr>
          <p:nvPr>
            <p:ph type="title"/>
          </p:nvPr>
        </p:nvSpPr>
        <p:spPr>
          <a:xfrm>
            <a:off x="609600" y="609600"/>
            <a:ext cx="4876800" cy="1892524"/>
          </a:xfrm>
          <a:prstGeom prst="rect">
            <a:avLst/>
          </a:prstGeom>
        </p:spPr>
        <p:txBody>
          <a:bodyPr>
            <a:normAutofit/>
          </a:bodyPr>
          <a:lstStyle>
            <a:lvl1pPr>
              <a:defRPr lang="en-US" sz="4000" dirty="0">
                <a:gradFill>
                  <a:gsLst>
                    <a:gs pos="66000">
                      <a:schemeClr val="accent2"/>
                    </a:gs>
                    <a:gs pos="100000">
                      <a:schemeClr val="accent1"/>
                    </a:gs>
                    <a:gs pos="33000">
                      <a:schemeClr val="accent3"/>
                    </a:gs>
                    <a:gs pos="0">
                      <a:schemeClr val="accent4"/>
                    </a:gs>
                  </a:gsLst>
                  <a:lin ang="18600000" scaled="0"/>
                </a:gradFill>
                <a:ea typeface="Source Sans Pro Black" panose="020B0803030403020204" pitchFamily="34" charset="0"/>
                <a:cs typeface="+mn-cs"/>
              </a:defRPr>
            </a:lvl1pPr>
          </a:lstStyle>
          <a:p>
            <a:pPr marL="0" lvl="0">
              <a:lnSpc>
                <a:spcPct val="100000"/>
              </a:lnSpc>
            </a:pPr>
            <a:r>
              <a:rPr lang="en-US" dirty="0"/>
              <a:t>Click to edit Master title style</a:t>
            </a:r>
          </a:p>
        </p:txBody>
      </p:sp>
      <p:sp>
        <p:nvSpPr>
          <p:cNvPr id="13" name="Slide Number Placeholder 1">
            <a:extLst>
              <a:ext uri="{FF2B5EF4-FFF2-40B4-BE49-F238E27FC236}">
                <a16:creationId xmlns:a16="http://schemas.microsoft.com/office/drawing/2014/main" id="{151DAFB7-78F5-4CED-A374-376917DDA179}"/>
              </a:ext>
            </a:extLst>
          </p:cNvPr>
          <p:cNvSpPr>
            <a:spLocks noGrp="1"/>
          </p:cNvSpPr>
          <p:nvPr>
            <p:ph type="sldNum" sz="quarter" idx="4"/>
          </p:nvPr>
        </p:nvSpPr>
        <p:spPr>
          <a:xfrm>
            <a:off x="10972800" y="6254496"/>
            <a:ext cx="609600" cy="268224"/>
          </a:xfrm>
          <a:prstGeom prst="rect">
            <a:avLst/>
          </a:prstGeom>
          <a:solidFill>
            <a:schemeClr val="bg2">
              <a:lumMod val="20000"/>
              <a:lumOff val="80000"/>
            </a:schemeClr>
          </a:solidFill>
        </p:spPr>
        <p:txBody>
          <a:bodyPr vert="horz" lIns="91440" tIns="45720" rIns="91440" bIns="45720" rtlCol="0" anchor="ctr"/>
          <a:lstStyle>
            <a:lvl1pPr algn="r">
              <a:defRPr sz="1333">
                <a:solidFill>
                  <a:schemeClr val="tx2"/>
                </a:solidFill>
              </a:defRPr>
            </a:lvl1pPr>
          </a:lstStyle>
          <a:p>
            <a:fld id="{8B9A2DF5-3641-49D0-8F14-85B1C28A2FB8}" type="slidenum">
              <a:rPr lang="en-US" smtClean="0"/>
              <a:pPr/>
              <a:t>‹Nr.›</a:t>
            </a:fld>
            <a:endParaRPr lang="en-US" dirty="0"/>
          </a:p>
        </p:txBody>
      </p:sp>
      <p:sp>
        <p:nvSpPr>
          <p:cNvPr id="9" name="Text Placeholder 3">
            <a:extLst>
              <a:ext uri="{FF2B5EF4-FFF2-40B4-BE49-F238E27FC236}">
                <a16:creationId xmlns:a16="http://schemas.microsoft.com/office/drawing/2014/main" id="{7770458F-1AAB-4331-9B34-EE663847C182}"/>
              </a:ext>
            </a:extLst>
          </p:cNvPr>
          <p:cNvSpPr>
            <a:spLocks noGrp="1"/>
          </p:cNvSpPr>
          <p:nvPr>
            <p:ph type="body" sz="quarter" idx="11" hasCustomPrompt="1"/>
          </p:nvPr>
        </p:nvSpPr>
        <p:spPr>
          <a:xfrm>
            <a:off x="609600" y="2839261"/>
            <a:ext cx="4876800" cy="3072001"/>
          </a:xfrm>
          <a:prstGeom prst="rect">
            <a:avLst/>
          </a:prstGeom>
        </p:spPr>
        <p:txBody>
          <a:bodyPr>
            <a:normAutofit/>
          </a:bodyPr>
          <a:lstStyle>
            <a:lvl1pPr marL="0" indent="0">
              <a:lnSpc>
                <a:spcPct val="100000"/>
              </a:lnSpc>
              <a:spcBef>
                <a:spcPts val="0"/>
              </a:spcBef>
              <a:buNone/>
              <a:defRPr sz="1867">
                <a:solidFill>
                  <a:schemeClr val="tx2"/>
                </a:solidFill>
                <a:latin typeface="+mn-lt"/>
              </a:defRPr>
            </a:lvl1pPr>
          </a:lstStyle>
          <a:p>
            <a:pPr lvl="0"/>
            <a:r>
              <a:rPr lang="en-US" dirty="0"/>
              <a:t>Add your subtitle text</a:t>
            </a:r>
          </a:p>
        </p:txBody>
      </p:sp>
      <p:sp>
        <p:nvSpPr>
          <p:cNvPr id="6" name="Picture Placeholder 3">
            <a:extLst>
              <a:ext uri="{FF2B5EF4-FFF2-40B4-BE49-F238E27FC236}">
                <a16:creationId xmlns:a16="http://schemas.microsoft.com/office/drawing/2014/main" id="{7A2AC07A-7CA9-4AE1-B06D-75E3324BF1A4}"/>
              </a:ext>
            </a:extLst>
          </p:cNvPr>
          <p:cNvSpPr>
            <a:spLocks noGrp="1"/>
          </p:cNvSpPr>
          <p:nvPr>
            <p:ph type="pic" sz="quarter" idx="10"/>
          </p:nvPr>
        </p:nvSpPr>
        <p:spPr>
          <a:xfrm>
            <a:off x="6096000" y="0"/>
            <a:ext cx="6096000" cy="6858000"/>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Tree>
    <p:extLst>
      <p:ext uri="{BB962C8B-B14F-4D97-AF65-F5344CB8AC3E}">
        <p14:creationId xmlns:p14="http://schemas.microsoft.com/office/powerpoint/2010/main" val="241302555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userDrawn="1">
  <p:cSld name="1-1-0-HL-Ligh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A25268F9-F44F-4203-84C4-DD8EC7603BDE}"/>
              </a:ext>
            </a:extLst>
          </p:cNvPr>
          <p:cNvSpPr>
            <a:spLocks noGrp="1"/>
          </p:cNvSpPr>
          <p:nvPr>
            <p:ph type="pic" sz="quarter" idx="10"/>
          </p:nvPr>
        </p:nvSpPr>
        <p:spPr>
          <a:xfrm>
            <a:off x="0" y="0"/>
            <a:ext cx="6096000" cy="6858000"/>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
        <p:nvSpPr>
          <p:cNvPr id="15" name="Title 2">
            <a:extLst>
              <a:ext uri="{FF2B5EF4-FFF2-40B4-BE49-F238E27FC236}">
                <a16:creationId xmlns:a16="http://schemas.microsoft.com/office/drawing/2014/main" id="{01E6A0E5-03A1-4FDB-8AE4-CC3EE08756E3}"/>
              </a:ext>
            </a:extLst>
          </p:cNvPr>
          <p:cNvSpPr>
            <a:spLocks noGrp="1"/>
          </p:cNvSpPr>
          <p:nvPr>
            <p:ph type="title"/>
          </p:nvPr>
        </p:nvSpPr>
        <p:spPr>
          <a:xfrm>
            <a:off x="6705600" y="609600"/>
            <a:ext cx="4876800" cy="1892524"/>
          </a:xfrm>
          <a:prstGeom prst="rect">
            <a:avLst/>
          </a:prstGeom>
        </p:spPr>
        <p:txBody>
          <a:bodyPr>
            <a:normAutofit/>
          </a:bodyPr>
          <a:lstStyle>
            <a:lvl1pPr algn="r">
              <a:defRPr lang="en-US" sz="4000" dirty="0">
                <a:gradFill>
                  <a:gsLst>
                    <a:gs pos="66000">
                      <a:schemeClr val="accent2"/>
                    </a:gs>
                    <a:gs pos="100000">
                      <a:schemeClr val="accent1"/>
                    </a:gs>
                    <a:gs pos="33000">
                      <a:schemeClr val="accent3"/>
                    </a:gs>
                    <a:gs pos="0">
                      <a:schemeClr val="accent4"/>
                    </a:gs>
                  </a:gsLst>
                  <a:lin ang="18600000" scaled="0"/>
                </a:gradFill>
                <a:ea typeface="Source Sans Pro Black" panose="020B0803030403020204" pitchFamily="34" charset="0"/>
                <a:cs typeface="+mn-cs"/>
              </a:defRPr>
            </a:lvl1pPr>
          </a:lstStyle>
          <a:p>
            <a:pPr marL="0" lvl="0">
              <a:lnSpc>
                <a:spcPct val="100000"/>
              </a:lnSpc>
            </a:pPr>
            <a:r>
              <a:rPr lang="en-US" dirty="0"/>
              <a:t>Click to edit Master title style</a:t>
            </a:r>
          </a:p>
        </p:txBody>
      </p:sp>
      <p:sp>
        <p:nvSpPr>
          <p:cNvPr id="16" name="Text Placeholder 3">
            <a:extLst>
              <a:ext uri="{FF2B5EF4-FFF2-40B4-BE49-F238E27FC236}">
                <a16:creationId xmlns:a16="http://schemas.microsoft.com/office/drawing/2014/main" id="{F317E3B7-7907-4185-B626-FA2935C15F7A}"/>
              </a:ext>
            </a:extLst>
          </p:cNvPr>
          <p:cNvSpPr>
            <a:spLocks noGrp="1"/>
          </p:cNvSpPr>
          <p:nvPr>
            <p:ph type="body" sz="quarter" idx="11" hasCustomPrompt="1"/>
          </p:nvPr>
        </p:nvSpPr>
        <p:spPr>
          <a:xfrm>
            <a:off x="6705600" y="2839261"/>
            <a:ext cx="4876800" cy="3072001"/>
          </a:xfrm>
          <a:prstGeom prst="rect">
            <a:avLst/>
          </a:prstGeom>
        </p:spPr>
        <p:txBody>
          <a:bodyPr/>
          <a:lstStyle>
            <a:lvl1pPr marL="0" indent="0" algn="r">
              <a:lnSpc>
                <a:spcPct val="100000"/>
              </a:lnSpc>
              <a:spcBef>
                <a:spcPts val="0"/>
              </a:spcBef>
              <a:buNone/>
              <a:defRPr sz="1867">
                <a:solidFill>
                  <a:schemeClr val="tx2"/>
                </a:solidFill>
                <a:latin typeface="+mn-lt"/>
              </a:defRPr>
            </a:lvl1pPr>
          </a:lstStyle>
          <a:p>
            <a:pPr lvl="0"/>
            <a:r>
              <a:rPr lang="en-US" dirty="0"/>
              <a:t>Add your subtitle text</a:t>
            </a:r>
          </a:p>
        </p:txBody>
      </p:sp>
    </p:spTree>
    <p:extLst>
      <p:ext uri="{BB962C8B-B14F-4D97-AF65-F5344CB8AC3E}">
        <p14:creationId xmlns:p14="http://schemas.microsoft.com/office/powerpoint/2010/main" val="2165303037"/>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userDrawn="1">
  <p:cSld name="1-1-1-LR-L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C388EDD-4178-4123-A0D5-B75FCC358F42}"/>
              </a:ext>
            </a:extLst>
          </p:cNvPr>
          <p:cNvSpPr>
            <a:spLocks noGrp="1"/>
          </p:cNvSpPr>
          <p:nvPr>
            <p:ph type="pic" sz="quarter" idx="10"/>
          </p:nvPr>
        </p:nvSpPr>
        <p:spPr>
          <a:xfrm>
            <a:off x="6096000" y="609600"/>
            <a:ext cx="5486400" cy="5301663"/>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
        <p:nvSpPr>
          <p:cNvPr id="7" name="Text Placeholder 3">
            <a:extLst>
              <a:ext uri="{FF2B5EF4-FFF2-40B4-BE49-F238E27FC236}">
                <a16:creationId xmlns:a16="http://schemas.microsoft.com/office/drawing/2014/main" id="{200F7EFE-AE1D-4B16-9B3C-5F12B7E18D45}"/>
              </a:ext>
            </a:extLst>
          </p:cNvPr>
          <p:cNvSpPr>
            <a:spLocks noGrp="1"/>
          </p:cNvSpPr>
          <p:nvPr>
            <p:ph type="body" sz="quarter" idx="11" hasCustomPrompt="1"/>
          </p:nvPr>
        </p:nvSpPr>
        <p:spPr>
          <a:xfrm>
            <a:off x="609600" y="609600"/>
            <a:ext cx="4876800" cy="266740"/>
          </a:xfrm>
          <a:prstGeom prst="rect">
            <a:avLst/>
          </a:prstGeom>
        </p:spPr>
        <p:txBody>
          <a:bodyPr/>
          <a:lstStyle>
            <a:lvl1pPr marL="0" indent="0">
              <a:lnSpc>
                <a:spcPct val="100000"/>
              </a:lnSpc>
              <a:spcBef>
                <a:spcPts val="0"/>
              </a:spcBef>
              <a:buNone/>
              <a:defRPr sz="1333">
                <a:solidFill>
                  <a:schemeClr val="tx2"/>
                </a:solidFill>
                <a:latin typeface="+mn-lt"/>
              </a:defRPr>
            </a:lvl1pPr>
          </a:lstStyle>
          <a:p>
            <a:pPr lvl="0"/>
            <a:r>
              <a:rPr lang="en-US" dirty="0"/>
              <a:t>ADD YOUR OVERLINE</a:t>
            </a:r>
          </a:p>
        </p:txBody>
      </p:sp>
      <p:sp>
        <p:nvSpPr>
          <p:cNvPr id="8" name="Title 2">
            <a:extLst>
              <a:ext uri="{FF2B5EF4-FFF2-40B4-BE49-F238E27FC236}">
                <a16:creationId xmlns:a16="http://schemas.microsoft.com/office/drawing/2014/main" id="{5870F433-6B92-40CF-8708-D283C61F42C2}"/>
              </a:ext>
            </a:extLst>
          </p:cNvPr>
          <p:cNvSpPr>
            <a:spLocks noGrp="1"/>
          </p:cNvSpPr>
          <p:nvPr>
            <p:ph type="title"/>
          </p:nvPr>
        </p:nvSpPr>
        <p:spPr>
          <a:xfrm>
            <a:off x="609600" y="1351740"/>
            <a:ext cx="4876800" cy="1620061"/>
          </a:xfrm>
          <a:prstGeom prst="rect">
            <a:avLst/>
          </a:prstGeom>
        </p:spPr>
        <p:txBody>
          <a:bodyPr>
            <a:normAutofit/>
          </a:bodyPr>
          <a:lstStyle>
            <a:lvl1pPr>
              <a:defRPr lang="en-US" sz="4000" dirty="0">
                <a:gradFill>
                  <a:gsLst>
                    <a:gs pos="66000">
                      <a:schemeClr val="accent2"/>
                    </a:gs>
                    <a:gs pos="100000">
                      <a:schemeClr val="accent1"/>
                    </a:gs>
                    <a:gs pos="33000">
                      <a:schemeClr val="accent3"/>
                    </a:gs>
                    <a:gs pos="0">
                      <a:schemeClr val="accent4"/>
                    </a:gs>
                  </a:gsLst>
                  <a:lin ang="18600000" scaled="0"/>
                </a:gradFill>
                <a:ea typeface="Source Sans Pro Black" panose="020B0803030403020204" pitchFamily="34" charset="0"/>
                <a:cs typeface="+mn-cs"/>
              </a:defRPr>
            </a:lvl1pPr>
          </a:lstStyle>
          <a:p>
            <a:pPr marL="0" lvl="0">
              <a:lnSpc>
                <a:spcPct val="100000"/>
              </a:lnSpc>
            </a:pPr>
            <a:r>
              <a:rPr lang="en-US" dirty="0"/>
              <a:t>Click to edit Master title style</a:t>
            </a:r>
          </a:p>
        </p:txBody>
      </p:sp>
      <p:sp>
        <p:nvSpPr>
          <p:cNvPr id="9" name="Text Placeholder 3">
            <a:extLst>
              <a:ext uri="{FF2B5EF4-FFF2-40B4-BE49-F238E27FC236}">
                <a16:creationId xmlns:a16="http://schemas.microsoft.com/office/drawing/2014/main" id="{45D49180-49A1-4E78-8C83-F99CFD375C5C}"/>
              </a:ext>
            </a:extLst>
          </p:cNvPr>
          <p:cNvSpPr>
            <a:spLocks noGrp="1"/>
          </p:cNvSpPr>
          <p:nvPr>
            <p:ph type="body" sz="quarter" idx="12" hasCustomPrompt="1"/>
          </p:nvPr>
        </p:nvSpPr>
        <p:spPr>
          <a:xfrm>
            <a:off x="609600" y="3176400"/>
            <a:ext cx="4876800" cy="2734863"/>
          </a:xfrm>
          <a:prstGeom prst="rect">
            <a:avLst/>
          </a:prstGeom>
        </p:spPr>
        <p:txBody>
          <a:bodyPr>
            <a:normAutofit/>
          </a:bodyPr>
          <a:lstStyle>
            <a:lvl1pPr marL="0" indent="0">
              <a:lnSpc>
                <a:spcPct val="100000"/>
              </a:lnSpc>
              <a:spcBef>
                <a:spcPts val="0"/>
              </a:spcBef>
              <a:buNone/>
              <a:defRPr sz="1867">
                <a:solidFill>
                  <a:schemeClr val="tx2"/>
                </a:solidFill>
                <a:latin typeface="+mn-lt"/>
              </a:defRPr>
            </a:lvl1pPr>
          </a:lstStyle>
          <a:p>
            <a:pPr lvl="0"/>
            <a:r>
              <a:rPr lang="en-US" dirty="0"/>
              <a:t>Add your subtitle text</a:t>
            </a:r>
          </a:p>
        </p:txBody>
      </p:sp>
    </p:spTree>
    <p:extLst>
      <p:ext uri="{BB962C8B-B14F-4D97-AF65-F5344CB8AC3E}">
        <p14:creationId xmlns:p14="http://schemas.microsoft.com/office/powerpoint/2010/main" val="33608410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userDrawn="1">
  <p:cSld name="1-1-1-LL-L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C388EDD-4178-4123-A0D5-B75FCC358F42}"/>
              </a:ext>
            </a:extLst>
          </p:cNvPr>
          <p:cNvSpPr>
            <a:spLocks noGrp="1"/>
          </p:cNvSpPr>
          <p:nvPr>
            <p:ph type="pic" sz="quarter" idx="10"/>
          </p:nvPr>
        </p:nvSpPr>
        <p:spPr>
          <a:xfrm>
            <a:off x="609600" y="609600"/>
            <a:ext cx="5486400" cy="5301663"/>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
        <p:nvSpPr>
          <p:cNvPr id="7" name="Text Placeholder 3">
            <a:extLst>
              <a:ext uri="{FF2B5EF4-FFF2-40B4-BE49-F238E27FC236}">
                <a16:creationId xmlns:a16="http://schemas.microsoft.com/office/drawing/2014/main" id="{200F7EFE-AE1D-4B16-9B3C-5F12B7E18D45}"/>
              </a:ext>
            </a:extLst>
          </p:cNvPr>
          <p:cNvSpPr>
            <a:spLocks noGrp="1"/>
          </p:cNvSpPr>
          <p:nvPr>
            <p:ph type="body" sz="quarter" idx="11" hasCustomPrompt="1"/>
          </p:nvPr>
        </p:nvSpPr>
        <p:spPr>
          <a:xfrm>
            <a:off x="6705600" y="609600"/>
            <a:ext cx="4876800" cy="266740"/>
          </a:xfrm>
          <a:prstGeom prst="rect">
            <a:avLst/>
          </a:prstGeom>
        </p:spPr>
        <p:txBody>
          <a:bodyPr/>
          <a:lstStyle>
            <a:lvl1pPr marL="0" indent="0" algn="r">
              <a:lnSpc>
                <a:spcPct val="100000"/>
              </a:lnSpc>
              <a:spcBef>
                <a:spcPts val="0"/>
              </a:spcBef>
              <a:buNone/>
              <a:defRPr sz="1333">
                <a:solidFill>
                  <a:schemeClr val="tx2"/>
                </a:solidFill>
                <a:latin typeface="+mn-lt"/>
              </a:defRPr>
            </a:lvl1pPr>
          </a:lstStyle>
          <a:p>
            <a:pPr lvl="0"/>
            <a:r>
              <a:rPr lang="en-US" dirty="0"/>
              <a:t>ADD YOUR OVERLINE</a:t>
            </a:r>
          </a:p>
        </p:txBody>
      </p:sp>
      <p:sp>
        <p:nvSpPr>
          <p:cNvPr id="8" name="Title 2">
            <a:extLst>
              <a:ext uri="{FF2B5EF4-FFF2-40B4-BE49-F238E27FC236}">
                <a16:creationId xmlns:a16="http://schemas.microsoft.com/office/drawing/2014/main" id="{5870F433-6B92-40CF-8708-D283C61F42C2}"/>
              </a:ext>
            </a:extLst>
          </p:cNvPr>
          <p:cNvSpPr>
            <a:spLocks noGrp="1"/>
          </p:cNvSpPr>
          <p:nvPr>
            <p:ph type="title"/>
          </p:nvPr>
        </p:nvSpPr>
        <p:spPr>
          <a:xfrm>
            <a:off x="6705600" y="1351740"/>
            <a:ext cx="4876800" cy="1620061"/>
          </a:xfrm>
          <a:prstGeom prst="rect">
            <a:avLst/>
          </a:prstGeom>
        </p:spPr>
        <p:txBody>
          <a:bodyPr>
            <a:normAutofit/>
          </a:bodyPr>
          <a:lstStyle>
            <a:lvl1pPr algn="r">
              <a:defRPr lang="en-US" sz="4000" dirty="0">
                <a:gradFill>
                  <a:gsLst>
                    <a:gs pos="66000">
                      <a:schemeClr val="accent2"/>
                    </a:gs>
                    <a:gs pos="100000">
                      <a:schemeClr val="accent1"/>
                    </a:gs>
                    <a:gs pos="33000">
                      <a:schemeClr val="accent3"/>
                    </a:gs>
                    <a:gs pos="0">
                      <a:schemeClr val="accent4"/>
                    </a:gs>
                  </a:gsLst>
                  <a:lin ang="18600000" scaled="0"/>
                </a:gradFill>
                <a:ea typeface="Source Sans Pro Black" panose="020B0803030403020204" pitchFamily="34" charset="0"/>
                <a:cs typeface="+mn-cs"/>
              </a:defRPr>
            </a:lvl1pPr>
          </a:lstStyle>
          <a:p>
            <a:pPr marL="0" lvl="0">
              <a:lnSpc>
                <a:spcPct val="100000"/>
              </a:lnSpc>
            </a:pPr>
            <a:r>
              <a:rPr lang="en-US" dirty="0"/>
              <a:t>Click to edit Master title style</a:t>
            </a:r>
          </a:p>
        </p:txBody>
      </p:sp>
      <p:sp>
        <p:nvSpPr>
          <p:cNvPr id="9" name="Text Placeholder 3">
            <a:extLst>
              <a:ext uri="{FF2B5EF4-FFF2-40B4-BE49-F238E27FC236}">
                <a16:creationId xmlns:a16="http://schemas.microsoft.com/office/drawing/2014/main" id="{45D49180-49A1-4E78-8C83-F99CFD375C5C}"/>
              </a:ext>
            </a:extLst>
          </p:cNvPr>
          <p:cNvSpPr>
            <a:spLocks noGrp="1"/>
          </p:cNvSpPr>
          <p:nvPr>
            <p:ph type="body" sz="quarter" idx="12" hasCustomPrompt="1"/>
          </p:nvPr>
        </p:nvSpPr>
        <p:spPr>
          <a:xfrm>
            <a:off x="6705600" y="3176400"/>
            <a:ext cx="4876800" cy="2734863"/>
          </a:xfrm>
          <a:prstGeom prst="rect">
            <a:avLst/>
          </a:prstGeom>
        </p:spPr>
        <p:txBody>
          <a:bodyPr>
            <a:normAutofit/>
          </a:bodyPr>
          <a:lstStyle>
            <a:lvl1pPr marL="0" indent="0" algn="r">
              <a:lnSpc>
                <a:spcPct val="100000"/>
              </a:lnSpc>
              <a:spcBef>
                <a:spcPts val="0"/>
              </a:spcBef>
              <a:buNone/>
              <a:defRPr sz="1867">
                <a:solidFill>
                  <a:schemeClr val="tx2"/>
                </a:solidFill>
                <a:latin typeface="+mn-lt"/>
              </a:defRPr>
            </a:lvl1pPr>
          </a:lstStyle>
          <a:p>
            <a:pPr lvl="0"/>
            <a:r>
              <a:rPr lang="en-US" dirty="0"/>
              <a:t>Add your subtitle text</a:t>
            </a:r>
          </a:p>
        </p:txBody>
      </p:sp>
    </p:spTree>
    <p:extLst>
      <p:ext uri="{BB962C8B-B14F-4D97-AF65-F5344CB8AC3E}">
        <p14:creationId xmlns:p14="http://schemas.microsoft.com/office/powerpoint/2010/main" val="135897821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userDrawn="1">
  <p:cSld name="1-1-1-HR-L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C388EDD-4178-4123-A0D5-B75FCC358F42}"/>
              </a:ext>
            </a:extLst>
          </p:cNvPr>
          <p:cNvSpPr>
            <a:spLocks noGrp="1"/>
          </p:cNvSpPr>
          <p:nvPr>
            <p:ph type="pic" sz="quarter" idx="10"/>
          </p:nvPr>
        </p:nvSpPr>
        <p:spPr>
          <a:xfrm>
            <a:off x="6096000" y="0"/>
            <a:ext cx="6096000" cy="6858000"/>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
        <p:nvSpPr>
          <p:cNvPr id="7" name="Text Placeholder 3">
            <a:extLst>
              <a:ext uri="{FF2B5EF4-FFF2-40B4-BE49-F238E27FC236}">
                <a16:creationId xmlns:a16="http://schemas.microsoft.com/office/drawing/2014/main" id="{200F7EFE-AE1D-4B16-9B3C-5F12B7E18D45}"/>
              </a:ext>
            </a:extLst>
          </p:cNvPr>
          <p:cNvSpPr>
            <a:spLocks noGrp="1"/>
          </p:cNvSpPr>
          <p:nvPr>
            <p:ph type="body" sz="quarter" idx="11" hasCustomPrompt="1"/>
          </p:nvPr>
        </p:nvSpPr>
        <p:spPr>
          <a:xfrm>
            <a:off x="609600" y="609600"/>
            <a:ext cx="4876800" cy="266740"/>
          </a:xfrm>
          <a:prstGeom prst="rect">
            <a:avLst/>
          </a:prstGeom>
        </p:spPr>
        <p:txBody>
          <a:bodyPr/>
          <a:lstStyle>
            <a:lvl1pPr marL="0" indent="0">
              <a:lnSpc>
                <a:spcPct val="100000"/>
              </a:lnSpc>
              <a:spcBef>
                <a:spcPts val="0"/>
              </a:spcBef>
              <a:buNone/>
              <a:defRPr sz="1333">
                <a:solidFill>
                  <a:schemeClr val="tx2"/>
                </a:solidFill>
                <a:latin typeface="+mn-lt"/>
              </a:defRPr>
            </a:lvl1pPr>
          </a:lstStyle>
          <a:p>
            <a:pPr lvl="0"/>
            <a:r>
              <a:rPr lang="en-US" dirty="0"/>
              <a:t>ADD YOUR OVERLINE</a:t>
            </a:r>
          </a:p>
        </p:txBody>
      </p:sp>
      <p:sp>
        <p:nvSpPr>
          <p:cNvPr id="8" name="Title 2">
            <a:extLst>
              <a:ext uri="{FF2B5EF4-FFF2-40B4-BE49-F238E27FC236}">
                <a16:creationId xmlns:a16="http://schemas.microsoft.com/office/drawing/2014/main" id="{5870F433-6B92-40CF-8708-D283C61F42C2}"/>
              </a:ext>
            </a:extLst>
          </p:cNvPr>
          <p:cNvSpPr>
            <a:spLocks noGrp="1"/>
          </p:cNvSpPr>
          <p:nvPr>
            <p:ph type="title"/>
          </p:nvPr>
        </p:nvSpPr>
        <p:spPr>
          <a:xfrm>
            <a:off x="609600" y="1351740"/>
            <a:ext cx="4876800" cy="1620061"/>
          </a:xfrm>
          <a:prstGeom prst="rect">
            <a:avLst/>
          </a:prstGeom>
        </p:spPr>
        <p:txBody>
          <a:bodyPr>
            <a:normAutofit/>
          </a:bodyPr>
          <a:lstStyle>
            <a:lvl1pPr>
              <a:defRPr lang="en-US" sz="4000" dirty="0">
                <a:gradFill>
                  <a:gsLst>
                    <a:gs pos="66000">
                      <a:schemeClr val="accent2"/>
                    </a:gs>
                    <a:gs pos="100000">
                      <a:schemeClr val="accent1"/>
                    </a:gs>
                    <a:gs pos="33000">
                      <a:schemeClr val="accent3"/>
                    </a:gs>
                    <a:gs pos="0">
                      <a:schemeClr val="accent4"/>
                    </a:gs>
                  </a:gsLst>
                  <a:lin ang="18600000" scaled="0"/>
                </a:gradFill>
                <a:ea typeface="Source Sans Pro Black" panose="020B0803030403020204" pitchFamily="34" charset="0"/>
                <a:cs typeface="+mn-cs"/>
              </a:defRPr>
            </a:lvl1pPr>
          </a:lstStyle>
          <a:p>
            <a:pPr marL="0" lvl="0">
              <a:lnSpc>
                <a:spcPct val="100000"/>
              </a:lnSpc>
            </a:pPr>
            <a:r>
              <a:rPr lang="en-US" dirty="0"/>
              <a:t>Click to edit Master title style</a:t>
            </a:r>
          </a:p>
        </p:txBody>
      </p:sp>
      <p:sp>
        <p:nvSpPr>
          <p:cNvPr id="9" name="Text Placeholder 3">
            <a:extLst>
              <a:ext uri="{FF2B5EF4-FFF2-40B4-BE49-F238E27FC236}">
                <a16:creationId xmlns:a16="http://schemas.microsoft.com/office/drawing/2014/main" id="{45D49180-49A1-4E78-8C83-F99CFD375C5C}"/>
              </a:ext>
            </a:extLst>
          </p:cNvPr>
          <p:cNvSpPr>
            <a:spLocks noGrp="1"/>
          </p:cNvSpPr>
          <p:nvPr>
            <p:ph type="body" sz="quarter" idx="12" hasCustomPrompt="1"/>
          </p:nvPr>
        </p:nvSpPr>
        <p:spPr>
          <a:xfrm>
            <a:off x="609600" y="3176400"/>
            <a:ext cx="4876800" cy="2734863"/>
          </a:xfrm>
          <a:prstGeom prst="rect">
            <a:avLst/>
          </a:prstGeom>
        </p:spPr>
        <p:txBody>
          <a:bodyPr>
            <a:normAutofit/>
          </a:bodyPr>
          <a:lstStyle>
            <a:lvl1pPr marL="0" indent="0">
              <a:lnSpc>
                <a:spcPct val="100000"/>
              </a:lnSpc>
              <a:spcBef>
                <a:spcPts val="0"/>
              </a:spcBef>
              <a:buNone/>
              <a:defRPr sz="1867">
                <a:solidFill>
                  <a:schemeClr val="tx2"/>
                </a:solidFill>
                <a:latin typeface="+mn-lt"/>
              </a:defRPr>
            </a:lvl1pPr>
          </a:lstStyle>
          <a:p>
            <a:pPr lvl="0"/>
            <a:r>
              <a:rPr lang="en-US" dirty="0"/>
              <a:t>Add your subtitle text</a:t>
            </a:r>
          </a:p>
        </p:txBody>
      </p:sp>
    </p:spTree>
    <p:extLst>
      <p:ext uri="{BB962C8B-B14F-4D97-AF65-F5344CB8AC3E}">
        <p14:creationId xmlns:p14="http://schemas.microsoft.com/office/powerpoint/2010/main" val="34968993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IMAGE-Layout-04">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72B4464-F622-4D59-B0EB-837A7D569281}"/>
              </a:ext>
            </a:extLst>
          </p:cNvPr>
          <p:cNvSpPr>
            <a:spLocks noGrp="1"/>
          </p:cNvSpPr>
          <p:nvPr>
            <p:ph type="pic" sz="quarter" idx="10"/>
          </p:nvPr>
        </p:nvSpPr>
        <p:spPr>
          <a:xfrm>
            <a:off x="914400" y="914400"/>
            <a:ext cx="8308258" cy="5029200"/>
          </a:xfrm>
          <a:prstGeom prst="rect">
            <a:avLst/>
          </a:prstGeom>
          <a:solidFill>
            <a:schemeClr val="bg2">
              <a:lumMod val="25000"/>
            </a:schemeClr>
          </a:solidFill>
        </p:spPr>
        <p:txBody>
          <a:bodyPr/>
          <a:lstStyle>
            <a:lvl1pPr>
              <a:defRPr lang="en-US"/>
            </a:lvl1pPr>
          </a:lstStyle>
          <a:p>
            <a:pPr lvl="0"/>
            <a:endParaRPr lang="en-US"/>
          </a:p>
        </p:txBody>
      </p:sp>
      <p:sp>
        <p:nvSpPr>
          <p:cNvPr id="3" name="Title 4">
            <a:extLst>
              <a:ext uri="{FF2B5EF4-FFF2-40B4-BE49-F238E27FC236}">
                <a16:creationId xmlns:a16="http://schemas.microsoft.com/office/drawing/2014/main" id="{7B5DA946-38B7-47EF-BA99-1AF3686155B0}"/>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194811549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userDrawn="1">
  <p:cSld name="1-1-1-HL-L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C388EDD-4178-4123-A0D5-B75FCC358F42}"/>
              </a:ext>
            </a:extLst>
          </p:cNvPr>
          <p:cNvSpPr>
            <a:spLocks noGrp="1"/>
          </p:cNvSpPr>
          <p:nvPr>
            <p:ph type="pic" sz="quarter" idx="10"/>
          </p:nvPr>
        </p:nvSpPr>
        <p:spPr>
          <a:xfrm>
            <a:off x="0" y="0"/>
            <a:ext cx="6096000" cy="6858000"/>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
        <p:nvSpPr>
          <p:cNvPr id="10" name="Text Placeholder 3">
            <a:extLst>
              <a:ext uri="{FF2B5EF4-FFF2-40B4-BE49-F238E27FC236}">
                <a16:creationId xmlns:a16="http://schemas.microsoft.com/office/drawing/2014/main" id="{8484C7CB-D2DE-4D8E-AD6E-4A45FA1D0B0D}"/>
              </a:ext>
            </a:extLst>
          </p:cNvPr>
          <p:cNvSpPr>
            <a:spLocks noGrp="1"/>
          </p:cNvSpPr>
          <p:nvPr>
            <p:ph type="body" sz="quarter" idx="11" hasCustomPrompt="1"/>
          </p:nvPr>
        </p:nvSpPr>
        <p:spPr>
          <a:xfrm>
            <a:off x="6705600" y="609600"/>
            <a:ext cx="4876800" cy="266740"/>
          </a:xfrm>
          <a:prstGeom prst="rect">
            <a:avLst/>
          </a:prstGeom>
        </p:spPr>
        <p:txBody>
          <a:bodyPr/>
          <a:lstStyle>
            <a:lvl1pPr marL="0" indent="0" algn="r">
              <a:lnSpc>
                <a:spcPct val="100000"/>
              </a:lnSpc>
              <a:spcBef>
                <a:spcPts val="0"/>
              </a:spcBef>
              <a:buNone/>
              <a:defRPr sz="1333">
                <a:solidFill>
                  <a:schemeClr val="tx2"/>
                </a:solidFill>
                <a:latin typeface="+mn-lt"/>
              </a:defRPr>
            </a:lvl1pPr>
          </a:lstStyle>
          <a:p>
            <a:pPr lvl="0"/>
            <a:r>
              <a:rPr lang="en-US" dirty="0"/>
              <a:t>ADD YOUR OVERLINE</a:t>
            </a:r>
          </a:p>
        </p:txBody>
      </p:sp>
      <p:sp>
        <p:nvSpPr>
          <p:cNvPr id="11" name="Title 2">
            <a:extLst>
              <a:ext uri="{FF2B5EF4-FFF2-40B4-BE49-F238E27FC236}">
                <a16:creationId xmlns:a16="http://schemas.microsoft.com/office/drawing/2014/main" id="{223BB9D5-8F0A-4C87-AF31-81EB124419D3}"/>
              </a:ext>
            </a:extLst>
          </p:cNvPr>
          <p:cNvSpPr>
            <a:spLocks noGrp="1"/>
          </p:cNvSpPr>
          <p:nvPr>
            <p:ph type="title"/>
          </p:nvPr>
        </p:nvSpPr>
        <p:spPr>
          <a:xfrm>
            <a:off x="6705600" y="1351740"/>
            <a:ext cx="4876800" cy="1620061"/>
          </a:xfrm>
          <a:prstGeom prst="rect">
            <a:avLst/>
          </a:prstGeom>
        </p:spPr>
        <p:txBody>
          <a:bodyPr>
            <a:normAutofit/>
          </a:bodyPr>
          <a:lstStyle>
            <a:lvl1pPr algn="r">
              <a:defRPr lang="en-US" sz="4000" dirty="0">
                <a:gradFill>
                  <a:gsLst>
                    <a:gs pos="66000">
                      <a:schemeClr val="accent2"/>
                    </a:gs>
                    <a:gs pos="100000">
                      <a:schemeClr val="accent1"/>
                    </a:gs>
                    <a:gs pos="33000">
                      <a:schemeClr val="accent3"/>
                    </a:gs>
                    <a:gs pos="0">
                      <a:schemeClr val="accent4"/>
                    </a:gs>
                  </a:gsLst>
                  <a:lin ang="18600000" scaled="0"/>
                </a:gradFill>
                <a:ea typeface="Source Sans Pro Black" panose="020B0803030403020204" pitchFamily="34" charset="0"/>
                <a:cs typeface="+mn-cs"/>
              </a:defRPr>
            </a:lvl1pPr>
          </a:lstStyle>
          <a:p>
            <a:pPr marL="0" lvl="0">
              <a:lnSpc>
                <a:spcPct val="100000"/>
              </a:lnSpc>
            </a:pPr>
            <a:r>
              <a:rPr lang="en-US" dirty="0"/>
              <a:t>Click to edit Master title style</a:t>
            </a:r>
          </a:p>
        </p:txBody>
      </p:sp>
      <p:sp>
        <p:nvSpPr>
          <p:cNvPr id="12" name="Text Placeholder 3">
            <a:extLst>
              <a:ext uri="{FF2B5EF4-FFF2-40B4-BE49-F238E27FC236}">
                <a16:creationId xmlns:a16="http://schemas.microsoft.com/office/drawing/2014/main" id="{179CC0C9-06B3-48A5-BD12-0AF429117223}"/>
              </a:ext>
            </a:extLst>
          </p:cNvPr>
          <p:cNvSpPr>
            <a:spLocks noGrp="1"/>
          </p:cNvSpPr>
          <p:nvPr>
            <p:ph type="body" sz="quarter" idx="12" hasCustomPrompt="1"/>
          </p:nvPr>
        </p:nvSpPr>
        <p:spPr>
          <a:xfrm>
            <a:off x="6705600" y="3176400"/>
            <a:ext cx="4876800" cy="2734863"/>
          </a:xfrm>
          <a:prstGeom prst="rect">
            <a:avLst/>
          </a:prstGeom>
        </p:spPr>
        <p:txBody>
          <a:bodyPr>
            <a:normAutofit/>
          </a:bodyPr>
          <a:lstStyle>
            <a:lvl1pPr marL="0" indent="0" algn="r">
              <a:lnSpc>
                <a:spcPct val="100000"/>
              </a:lnSpc>
              <a:spcBef>
                <a:spcPts val="0"/>
              </a:spcBef>
              <a:buNone/>
              <a:defRPr sz="1867">
                <a:solidFill>
                  <a:schemeClr val="tx2"/>
                </a:solidFill>
                <a:latin typeface="+mn-lt"/>
              </a:defRPr>
            </a:lvl1pPr>
          </a:lstStyle>
          <a:p>
            <a:pPr lvl="0"/>
            <a:r>
              <a:rPr lang="en-US" dirty="0"/>
              <a:t>Add your subtitle text</a:t>
            </a:r>
          </a:p>
        </p:txBody>
      </p:sp>
    </p:spTree>
    <p:extLst>
      <p:ext uri="{BB962C8B-B14F-4D97-AF65-F5344CB8AC3E}">
        <p14:creationId xmlns:p14="http://schemas.microsoft.com/office/powerpoint/2010/main" val="263246553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userDrawn="1">
  <p:cSld name="CL-Image-04-L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10F00EBF-B287-4A97-94A2-58659FC12108}"/>
              </a:ext>
            </a:extLst>
          </p:cNvPr>
          <p:cNvSpPr>
            <a:spLocks noGrp="1"/>
          </p:cNvSpPr>
          <p:nvPr>
            <p:ph type="pic" sz="quarter" idx="11"/>
          </p:nvPr>
        </p:nvSpPr>
        <p:spPr>
          <a:xfrm>
            <a:off x="6339840" y="990600"/>
            <a:ext cx="4876800" cy="4876800"/>
          </a:xfrm>
          <a:prstGeom prst="roundRect">
            <a:avLst>
              <a:gd name="adj" fmla="val 3125"/>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216294931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IML-Image-01-Ligh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C582E34-45AC-46BF-8372-92FBB6191E38}"/>
              </a:ext>
            </a:extLst>
          </p:cNvPr>
          <p:cNvSpPr>
            <a:spLocks noGrp="1"/>
          </p:cNvSpPr>
          <p:nvPr>
            <p:ph type="pic" sz="quarter" idx="12"/>
          </p:nvPr>
        </p:nvSpPr>
        <p:spPr>
          <a:xfrm>
            <a:off x="609600" y="3054096"/>
            <a:ext cx="1450848" cy="1450848"/>
          </a:xfrm>
          <a:prstGeom prst="ellipse">
            <a:avLst/>
          </a:prstGeom>
          <a:solidFill>
            <a:schemeClr val="bg2">
              <a:lumMod val="25000"/>
            </a:schemeClr>
          </a:solidFill>
          <a:ln w="38100">
            <a:noFill/>
          </a:ln>
          <a:effectLst/>
        </p:spPr>
        <p:txBody>
          <a:bodyPr/>
          <a:lstStyle>
            <a:lvl1pPr>
              <a:defRPr lang="en-US" sz="1867" dirty="0">
                <a:solidFill>
                  <a:schemeClr val="bg1"/>
                </a:solidFill>
              </a:defRPr>
            </a:lvl1pPr>
          </a:lstStyle>
          <a:p>
            <a:pPr lvl="0"/>
            <a:endParaRPr lang="en-US" dirty="0"/>
          </a:p>
        </p:txBody>
      </p:sp>
      <p:sp>
        <p:nvSpPr>
          <p:cNvPr id="11" name="Picture Placeholder 3">
            <a:extLst>
              <a:ext uri="{FF2B5EF4-FFF2-40B4-BE49-F238E27FC236}">
                <a16:creationId xmlns:a16="http://schemas.microsoft.com/office/drawing/2014/main" id="{66997297-9A29-4E56-84A9-E69844C06DC4}"/>
              </a:ext>
            </a:extLst>
          </p:cNvPr>
          <p:cNvSpPr>
            <a:spLocks noGrp="1"/>
          </p:cNvSpPr>
          <p:nvPr>
            <p:ph type="pic" sz="quarter" idx="13"/>
          </p:nvPr>
        </p:nvSpPr>
        <p:spPr>
          <a:xfrm>
            <a:off x="6096000" y="3054096"/>
            <a:ext cx="1450848" cy="1450848"/>
          </a:xfrm>
          <a:prstGeom prst="ellipse">
            <a:avLst/>
          </a:prstGeom>
          <a:solidFill>
            <a:schemeClr val="bg2">
              <a:lumMod val="25000"/>
            </a:schemeClr>
          </a:solidFill>
          <a:ln w="38100">
            <a:noFill/>
          </a:ln>
          <a:effectLst/>
        </p:spPr>
        <p:txBody>
          <a:bodyPr/>
          <a:lstStyle>
            <a:lvl1pPr>
              <a:defRPr lang="en-US" sz="1867" dirty="0">
                <a:solidFill>
                  <a:schemeClr val="bg1"/>
                </a:solidFill>
              </a:defRPr>
            </a:lvl1pPr>
          </a:lstStyle>
          <a:p>
            <a:pPr lvl="0"/>
            <a:endParaRPr lang="en-US" dirty="0"/>
          </a:p>
        </p:txBody>
      </p:sp>
      <p:sp>
        <p:nvSpPr>
          <p:cNvPr id="8" name="Title 1">
            <a:extLst>
              <a:ext uri="{FF2B5EF4-FFF2-40B4-BE49-F238E27FC236}">
                <a16:creationId xmlns:a16="http://schemas.microsoft.com/office/drawing/2014/main" id="{1DF71F00-E8FD-4130-A73B-7C83436C0D24}"/>
              </a:ext>
            </a:extLst>
          </p:cNvPr>
          <p:cNvSpPr>
            <a:spLocks noGrp="1"/>
          </p:cNvSpPr>
          <p:nvPr>
            <p:ph type="title" hasCustomPrompt="1"/>
          </p:nvPr>
        </p:nvSpPr>
        <p:spPr>
          <a:xfrm>
            <a:off x="609600" y="838200"/>
            <a:ext cx="10972800" cy="609600"/>
          </a:xfrm>
          <a:prstGeom prst="rect">
            <a:avLst/>
          </a:prstGeom>
        </p:spPr>
        <p:txBody>
          <a:bodyPr anchor="ctr"/>
          <a:lstStyle>
            <a:lvl1pPr marL="0" algn="ctr" defTabSz="914446" rtl="0" eaLnBrk="1" latinLnBrk="0" hangingPunct="1">
              <a:lnSpc>
                <a:spcPct val="100000"/>
              </a:lnSpc>
              <a:spcBef>
                <a:spcPts val="0"/>
              </a:spcBef>
              <a:defRPr lang="en-US" sz="4400" kern="1200" dirty="0">
                <a:solidFill>
                  <a:schemeClr val="bg1"/>
                </a:solidFill>
                <a:latin typeface="+mj-lt"/>
                <a:ea typeface="Source Sans Pro Black" panose="020B0803030403020204" pitchFamily="34" charset="0"/>
                <a:cs typeface="+mn-cs"/>
              </a:defRPr>
            </a:lvl1pPr>
          </a:lstStyle>
          <a:p>
            <a:pPr marL="0" lvl="0" indent="0" algn="ctr">
              <a:spcBef>
                <a:spcPts val="1000"/>
              </a:spcBef>
              <a:buFont typeface="Arial" panose="020B0604020202020204" pitchFamily="34" charset="0"/>
            </a:pPr>
            <a:r>
              <a:rPr lang="en-US" dirty="0"/>
              <a:t>Your Main Title</a:t>
            </a:r>
          </a:p>
        </p:txBody>
      </p:sp>
      <p:sp>
        <p:nvSpPr>
          <p:cNvPr id="9" name="Text Placeholder 4">
            <a:extLst>
              <a:ext uri="{FF2B5EF4-FFF2-40B4-BE49-F238E27FC236}">
                <a16:creationId xmlns:a16="http://schemas.microsoft.com/office/drawing/2014/main" id="{B13EDE2D-E00B-4784-8152-7CD08FA12643}"/>
              </a:ext>
            </a:extLst>
          </p:cNvPr>
          <p:cNvSpPr>
            <a:spLocks noGrp="1"/>
          </p:cNvSpPr>
          <p:nvPr>
            <p:ph type="body" sz="quarter" idx="10" hasCustomPrompt="1"/>
          </p:nvPr>
        </p:nvSpPr>
        <p:spPr>
          <a:xfrm>
            <a:off x="609600" y="396240"/>
            <a:ext cx="10972800" cy="355601"/>
          </a:xfrm>
          <a:prstGeom prst="rect">
            <a:avLst/>
          </a:prstGeom>
        </p:spPr>
        <p:txBody>
          <a:bodyPr anchor="ctr"/>
          <a:lstStyle>
            <a:lvl1pPr marL="0" indent="0" algn="ctr">
              <a:lnSpc>
                <a:spcPct val="100000"/>
              </a:lnSpc>
              <a:spcBef>
                <a:spcPts val="0"/>
              </a:spcBef>
              <a:buNone/>
              <a:defRPr lang="en-UA" sz="1600" kern="1200" spc="333" dirty="0">
                <a:solidFill>
                  <a:schemeClr val="tx2"/>
                </a:solidFill>
                <a:latin typeface="+mn-lt"/>
                <a:ea typeface="Roboto Thin" pitchFamily="2" charset="0"/>
                <a:cs typeface="+mn-cs"/>
              </a:defRPr>
            </a:lvl1pPr>
          </a:lstStyle>
          <a:p>
            <a:pPr marL="0" lvl="0" algn="ctr" defTabSz="914446" rtl="0" eaLnBrk="1" latinLnBrk="0" hangingPunct="1"/>
            <a:r>
              <a:rPr lang="en-UA" dirty="0"/>
              <a:t>YOUR SUBTITLE</a:t>
            </a:r>
          </a:p>
        </p:txBody>
      </p:sp>
    </p:spTree>
    <p:extLst>
      <p:ext uri="{BB962C8B-B14F-4D97-AF65-F5344CB8AC3E}">
        <p14:creationId xmlns:p14="http://schemas.microsoft.com/office/powerpoint/2010/main" val="233925530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IML-Image-02-Light">
    <p:spTree>
      <p:nvGrpSpPr>
        <p:cNvPr id="1" name=""/>
        <p:cNvGrpSpPr/>
        <p:nvPr/>
      </p:nvGrpSpPr>
      <p:grpSpPr>
        <a:xfrm>
          <a:off x="0" y="0"/>
          <a:ext cx="0" cy="0"/>
          <a:chOff x="0" y="0"/>
          <a:chExt cx="0" cy="0"/>
        </a:xfrm>
      </p:grpSpPr>
      <p:sp>
        <p:nvSpPr>
          <p:cNvPr id="16" name="Picture Placeholder 3">
            <a:extLst>
              <a:ext uri="{FF2B5EF4-FFF2-40B4-BE49-F238E27FC236}">
                <a16:creationId xmlns:a16="http://schemas.microsoft.com/office/drawing/2014/main" id="{95AC126F-6485-4019-9F1C-23399613546C}"/>
              </a:ext>
            </a:extLst>
          </p:cNvPr>
          <p:cNvSpPr>
            <a:spLocks noGrp="1" noChangeAspect="1"/>
          </p:cNvSpPr>
          <p:nvPr>
            <p:ph type="pic" sz="quarter" idx="12"/>
          </p:nvPr>
        </p:nvSpPr>
        <p:spPr>
          <a:xfrm>
            <a:off x="2147929" y="2667000"/>
            <a:ext cx="1018032" cy="1018032"/>
          </a:xfrm>
          <a:prstGeom prst="ellipse">
            <a:avLst/>
          </a:prstGeom>
          <a:solidFill>
            <a:schemeClr val="bg2">
              <a:lumMod val="25000"/>
            </a:schemeClr>
          </a:solidFill>
          <a:ln w="38100">
            <a:noFill/>
          </a:ln>
          <a:effectLst/>
        </p:spPr>
        <p:txBody>
          <a:bodyPr/>
          <a:lstStyle>
            <a:lvl1pPr>
              <a:defRPr lang="en-US" sz="1867" dirty="0">
                <a:solidFill>
                  <a:schemeClr val="bg1"/>
                </a:solidFill>
              </a:defRPr>
            </a:lvl1pPr>
          </a:lstStyle>
          <a:p>
            <a:pPr lvl="0"/>
            <a:endParaRPr lang="en-US" dirty="0"/>
          </a:p>
        </p:txBody>
      </p:sp>
      <p:sp>
        <p:nvSpPr>
          <p:cNvPr id="15" name="Picture Placeholder 3">
            <a:extLst>
              <a:ext uri="{FF2B5EF4-FFF2-40B4-BE49-F238E27FC236}">
                <a16:creationId xmlns:a16="http://schemas.microsoft.com/office/drawing/2014/main" id="{14D8ABFC-DBE7-4716-B767-E205B88489BB}"/>
              </a:ext>
            </a:extLst>
          </p:cNvPr>
          <p:cNvSpPr>
            <a:spLocks noGrp="1" noChangeAspect="1"/>
          </p:cNvSpPr>
          <p:nvPr>
            <p:ph type="pic" sz="quarter" idx="14"/>
          </p:nvPr>
        </p:nvSpPr>
        <p:spPr>
          <a:xfrm>
            <a:off x="9028685" y="2667000"/>
            <a:ext cx="1018032" cy="1018032"/>
          </a:xfrm>
          <a:prstGeom prst="ellipse">
            <a:avLst/>
          </a:prstGeom>
          <a:solidFill>
            <a:schemeClr val="bg2">
              <a:lumMod val="25000"/>
            </a:schemeClr>
          </a:solidFill>
          <a:ln w="38100">
            <a:noFill/>
          </a:ln>
          <a:effectLst/>
        </p:spPr>
        <p:txBody>
          <a:bodyPr/>
          <a:lstStyle>
            <a:lvl1pPr>
              <a:defRPr lang="en-US" sz="1867" dirty="0">
                <a:solidFill>
                  <a:schemeClr val="bg1"/>
                </a:solidFill>
              </a:defRPr>
            </a:lvl1pPr>
          </a:lstStyle>
          <a:p>
            <a:pPr lvl="0"/>
            <a:endParaRPr lang="en-US" dirty="0"/>
          </a:p>
        </p:txBody>
      </p:sp>
      <p:sp>
        <p:nvSpPr>
          <p:cNvPr id="17" name="Picture Placeholder 3">
            <a:extLst>
              <a:ext uri="{FF2B5EF4-FFF2-40B4-BE49-F238E27FC236}">
                <a16:creationId xmlns:a16="http://schemas.microsoft.com/office/drawing/2014/main" id="{4260601E-5209-47F8-B78D-C4E58BFB16A7}"/>
              </a:ext>
            </a:extLst>
          </p:cNvPr>
          <p:cNvSpPr>
            <a:spLocks noGrp="1" noChangeAspect="1"/>
          </p:cNvSpPr>
          <p:nvPr>
            <p:ph type="pic" sz="quarter" idx="13"/>
          </p:nvPr>
        </p:nvSpPr>
        <p:spPr>
          <a:xfrm>
            <a:off x="5586984" y="2667000"/>
            <a:ext cx="1018032" cy="1018032"/>
          </a:xfrm>
          <a:prstGeom prst="ellipse">
            <a:avLst/>
          </a:prstGeom>
          <a:solidFill>
            <a:schemeClr val="bg2">
              <a:lumMod val="25000"/>
            </a:schemeClr>
          </a:solidFill>
          <a:ln w="38100">
            <a:noFill/>
          </a:ln>
          <a:effectLst/>
        </p:spPr>
        <p:txBody>
          <a:bodyPr/>
          <a:lstStyle>
            <a:lvl1pPr>
              <a:defRPr lang="en-US" sz="1867" dirty="0">
                <a:solidFill>
                  <a:schemeClr val="bg1"/>
                </a:solidFill>
              </a:defRPr>
            </a:lvl1pPr>
          </a:lstStyle>
          <a:p>
            <a:pPr lvl="0"/>
            <a:endParaRPr lang="en-US" dirty="0"/>
          </a:p>
        </p:txBody>
      </p:sp>
      <p:sp>
        <p:nvSpPr>
          <p:cNvPr id="10" name="Title 1">
            <a:extLst>
              <a:ext uri="{FF2B5EF4-FFF2-40B4-BE49-F238E27FC236}">
                <a16:creationId xmlns:a16="http://schemas.microsoft.com/office/drawing/2014/main" id="{7D3152E6-5B6E-FF9B-B99C-59E8993DA58B}"/>
              </a:ext>
            </a:extLst>
          </p:cNvPr>
          <p:cNvSpPr>
            <a:spLocks noGrp="1"/>
          </p:cNvSpPr>
          <p:nvPr>
            <p:ph type="title" hasCustomPrompt="1"/>
          </p:nvPr>
        </p:nvSpPr>
        <p:spPr>
          <a:xfrm>
            <a:off x="609600" y="838200"/>
            <a:ext cx="10972800" cy="609600"/>
          </a:xfrm>
          <a:prstGeom prst="rect">
            <a:avLst/>
          </a:prstGeom>
        </p:spPr>
        <p:txBody>
          <a:bodyPr anchor="ctr"/>
          <a:lstStyle>
            <a:lvl1pPr marL="0" algn="ctr" defTabSz="914446" rtl="0" eaLnBrk="1" latinLnBrk="0" hangingPunct="1">
              <a:lnSpc>
                <a:spcPct val="100000"/>
              </a:lnSpc>
              <a:spcBef>
                <a:spcPts val="0"/>
              </a:spcBef>
              <a:defRPr lang="en-US" sz="4400" kern="1200" dirty="0">
                <a:solidFill>
                  <a:schemeClr val="bg1"/>
                </a:solidFill>
                <a:latin typeface="+mj-lt"/>
                <a:ea typeface="Source Sans Pro Black" panose="020B0803030403020204" pitchFamily="34" charset="0"/>
                <a:cs typeface="+mn-cs"/>
              </a:defRPr>
            </a:lvl1pPr>
          </a:lstStyle>
          <a:p>
            <a:pPr marL="0" lvl="0" indent="0" algn="ctr">
              <a:spcBef>
                <a:spcPts val="1000"/>
              </a:spcBef>
              <a:buFont typeface="Arial" panose="020B0604020202020204" pitchFamily="34" charset="0"/>
            </a:pPr>
            <a:r>
              <a:rPr lang="en-US" dirty="0"/>
              <a:t>Your Main Title</a:t>
            </a:r>
          </a:p>
        </p:txBody>
      </p:sp>
      <p:sp>
        <p:nvSpPr>
          <p:cNvPr id="11" name="Text Placeholder 4">
            <a:extLst>
              <a:ext uri="{FF2B5EF4-FFF2-40B4-BE49-F238E27FC236}">
                <a16:creationId xmlns:a16="http://schemas.microsoft.com/office/drawing/2014/main" id="{B78C7388-BAB6-BD66-158D-8C6151834392}"/>
              </a:ext>
            </a:extLst>
          </p:cNvPr>
          <p:cNvSpPr>
            <a:spLocks noGrp="1"/>
          </p:cNvSpPr>
          <p:nvPr>
            <p:ph type="body" sz="quarter" idx="10" hasCustomPrompt="1"/>
          </p:nvPr>
        </p:nvSpPr>
        <p:spPr>
          <a:xfrm>
            <a:off x="609600" y="396240"/>
            <a:ext cx="10972800" cy="355601"/>
          </a:xfrm>
          <a:prstGeom prst="rect">
            <a:avLst/>
          </a:prstGeom>
        </p:spPr>
        <p:txBody>
          <a:bodyPr anchor="ctr"/>
          <a:lstStyle>
            <a:lvl1pPr marL="0" indent="0" algn="ctr">
              <a:lnSpc>
                <a:spcPct val="100000"/>
              </a:lnSpc>
              <a:spcBef>
                <a:spcPts val="0"/>
              </a:spcBef>
              <a:buNone/>
              <a:defRPr lang="en-UA" sz="1600" kern="1200" spc="333" dirty="0">
                <a:solidFill>
                  <a:schemeClr val="tx2"/>
                </a:solidFill>
                <a:latin typeface="+mn-lt"/>
                <a:ea typeface="Roboto Thin" pitchFamily="2" charset="0"/>
                <a:cs typeface="+mn-cs"/>
              </a:defRPr>
            </a:lvl1pPr>
          </a:lstStyle>
          <a:p>
            <a:pPr marL="0" lvl="0" algn="ctr" defTabSz="914446" rtl="0" eaLnBrk="1" latinLnBrk="0" hangingPunct="1"/>
            <a:r>
              <a:rPr lang="en-UA" dirty="0"/>
              <a:t>YOUR SUBTITLE</a:t>
            </a:r>
          </a:p>
        </p:txBody>
      </p:sp>
    </p:spTree>
    <p:extLst>
      <p:ext uri="{BB962C8B-B14F-4D97-AF65-F5344CB8AC3E}">
        <p14:creationId xmlns:p14="http://schemas.microsoft.com/office/powerpoint/2010/main" val="85252775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IML-Image-03-Light">
    <p:spTree>
      <p:nvGrpSpPr>
        <p:cNvPr id="1" name=""/>
        <p:cNvGrpSpPr/>
        <p:nvPr/>
      </p:nvGrpSpPr>
      <p:grpSpPr>
        <a:xfrm>
          <a:off x="0" y="0"/>
          <a:ext cx="0" cy="0"/>
          <a:chOff x="0" y="0"/>
          <a:chExt cx="0" cy="0"/>
        </a:xfrm>
      </p:grpSpPr>
      <p:sp>
        <p:nvSpPr>
          <p:cNvPr id="14" name="Picture Placeholder 3">
            <a:extLst>
              <a:ext uri="{FF2B5EF4-FFF2-40B4-BE49-F238E27FC236}">
                <a16:creationId xmlns:a16="http://schemas.microsoft.com/office/drawing/2014/main" id="{0AB8959D-88A4-4972-9276-40BC99DE39B2}"/>
              </a:ext>
            </a:extLst>
          </p:cNvPr>
          <p:cNvSpPr>
            <a:spLocks noGrp="1" noChangeAspect="1"/>
          </p:cNvSpPr>
          <p:nvPr>
            <p:ph type="pic" sz="quarter" idx="15"/>
          </p:nvPr>
        </p:nvSpPr>
        <p:spPr>
          <a:xfrm>
            <a:off x="6986016" y="2705825"/>
            <a:ext cx="1018032" cy="1018032"/>
          </a:xfrm>
          <a:prstGeom prst="ellipse">
            <a:avLst/>
          </a:prstGeom>
          <a:solidFill>
            <a:schemeClr val="bg2">
              <a:lumMod val="25000"/>
            </a:schemeClr>
          </a:solidFill>
          <a:ln w="38100">
            <a:noFill/>
          </a:ln>
          <a:effectLst/>
        </p:spPr>
        <p:txBody>
          <a:bodyPr/>
          <a:lstStyle>
            <a:lvl1pPr>
              <a:defRPr lang="en-US" sz="1867" dirty="0">
                <a:solidFill>
                  <a:schemeClr val="bg1"/>
                </a:solidFill>
              </a:defRPr>
            </a:lvl1pPr>
          </a:lstStyle>
          <a:p>
            <a:pPr lvl="0"/>
            <a:endParaRPr lang="en-US" dirty="0"/>
          </a:p>
        </p:txBody>
      </p:sp>
      <p:sp>
        <p:nvSpPr>
          <p:cNvPr id="16" name="Picture Placeholder 3">
            <a:extLst>
              <a:ext uri="{FF2B5EF4-FFF2-40B4-BE49-F238E27FC236}">
                <a16:creationId xmlns:a16="http://schemas.microsoft.com/office/drawing/2014/main" id="{95AC126F-6485-4019-9F1C-23399613546C}"/>
              </a:ext>
            </a:extLst>
          </p:cNvPr>
          <p:cNvSpPr>
            <a:spLocks noGrp="1" noChangeAspect="1"/>
          </p:cNvSpPr>
          <p:nvPr>
            <p:ph type="pic" sz="quarter" idx="12"/>
          </p:nvPr>
        </p:nvSpPr>
        <p:spPr>
          <a:xfrm>
            <a:off x="1389888" y="2705825"/>
            <a:ext cx="1018032" cy="1018032"/>
          </a:xfrm>
          <a:prstGeom prst="ellipse">
            <a:avLst/>
          </a:prstGeom>
          <a:solidFill>
            <a:schemeClr val="bg2">
              <a:lumMod val="25000"/>
            </a:schemeClr>
          </a:solidFill>
          <a:ln w="38100">
            <a:noFill/>
          </a:ln>
          <a:effectLst/>
        </p:spPr>
        <p:txBody>
          <a:bodyPr/>
          <a:lstStyle>
            <a:lvl1pPr>
              <a:defRPr lang="en-US" sz="1867" dirty="0">
                <a:solidFill>
                  <a:schemeClr val="bg1"/>
                </a:solidFill>
              </a:defRPr>
            </a:lvl1pPr>
          </a:lstStyle>
          <a:p>
            <a:pPr lvl="0"/>
            <a:endParaRPr lang="en-US" dirty="0"/>
          </a:p>
        </p:txBody>
      </p:sp>
      <p:sp>
        <p:nvSpPr>
          <p:cNvPr id="15" name="Picture Placeholder 3">
            <a:extLst>
              <a:ext uri="{FF2B5EF4-FFF2-40B4-BE49-F238E27FC236}">
                <a16:creationId xmlns:a16="http://schemas.microsoft.com/office/drawing/2014/main" id="{14D8ABFC-DBE7-4716-B767-E205B88489BB}"/>
              </a:ext>
            </a:extLst>
          </p:cNvPr>
          <p:cNvSpPr>
            <a:spLocks noGrp="1" noChangeAspect="1"/>
          </p:cNvSpPr>
          <p:nvPr>
            <p:ph type="pic" sz="quarter" idx="14"/>
          </p:nvPr>
        </p:nvSpPr>
        <p:spPr>
          <a:xfrm>
            <a:off x="9784080" y="2705825"/>
            <a:ext cx="1018032" cy="1018032"/>
          </a:xfrm>
          <a:prstGeom prst="ellipse">
            <a:avLst/>
          </a:prstGeom>
          <a:solidFill>
            <a:schemeClr val="bg2">
              <a:lumMod val="25000"/>
            </a:schemeClr>
          </a:solidFill>
          <a:ln w="38100">
            <a:noFill/>
          </a:ln>
          <a:effectLst/>
        </p:spPr>
        <p:txBody>
          <a:bodyPr/>
          <a:lstStyle>
            <a:lvl1pPr>
              <a:defRPr lang="en-US" sz="1867" dirty="0">
                <a:solidFill>
                  <a:schemeClr val="bg1"/>
                </a:solidFill>
              </a:defRPr>
            </a:lvl1pPr>
          </a:lstStyle>
          <a:p>
            <a:pPr lvl="0"/>
            <a:endParaRPr lang="en-US" dirty="0"/>
          </a:p>
        </p:txBody>
      </p:sp>
      <p:sp>
        <p:nvSpPr>
          <p:cNvPr id="17" name="Picture Placeholder 3">
            <a:extLst>
              <a:ext uri="{FF2B5EF4-FFF2-40B4-BE49-F238E27FC236}">
                <a16:creationId xmlns:a16="http://schemas.microsoft.com/office/drawing/2014/main" id="{4260601E-5209-47F8-B78D-C4E58BFB16A7}"/>
              </a:ext>
            </a:extLst>
          </p:cNvPr>
          <p:cNvSpPr>
            <a:spLocks noGrp="1" noChangeAspect="1"/>
          </p:cNvSpPr>
          <p:nvPr>
            <p:ph type="pic" sz="quarter" idx="13"/>
          </p:nvPr>
        </p:nvSpPr>
        <p:spPr>
          <a:xfrm>
            <a:off x="4187952" y="2705825"/>
            <a:ext cx="1018032" cy="1018032"/>
          </a:xfrm>
          <a:prstGeom prst="ellipse">
            <a:avLst/>
          </a:prstGeom>
          <a:solidFill>
            <a:schemeClr val="bg2">
              <a:lumMod val="25000"/>
            </a:schemeClr>
          </a:solidFill>
          <a:ln w="38100">
            <a:noFill/>
          </a:ln>
          <a:effectLst/>
        </p:spPr>
        <p:txBody>
          <a:bodyPr/>
          <a:lstStyle>
            <a:lvl1pPr>
              <a:defRPr lang="en-US" sz="1867" dirty="0">
                <a:solidFill>
                  <a:schemeClr val="bg1"/>
                </a:solidFill>
              </a:defRPr>
            </a:lvl1pPr>
          </a:lstStyle>
          <a:p>
            <a:pPr lvl="0"/>
            <a:endParaRPr lang="en-US" dirty="0"/>
          </a:p>
        </p:txBody>
      </p:sp>
      <p:sp>
        <p:nvSpPr>
          <p:cNvPr id="10" name="Title 1">
            <a:extLst>
              <a:ext uri="{FF2B5EF4-FFF2-40B4-BE49-F238E27FC236}">
                <a16:creationId xmlns:a16="http://schemas.microsoft.com/office/drawing/2014/main" id="{5866DECC-8E72-892E-10C5-FB0D52B3FB2E}"/>
              </a:ext>
            </a:extLst>
          </p:cNvPr>
          <p:cNvSpPr>
            <a:spLocks noGrp="1"/>
          </p:cNvSpPr>
          <p:nvPr>
            <p:ph type="title" hasCustomPrompt="1"/>
          </p:nvPr>
        </p:nvSpPr>
        <p:spPr>
          <a:xfrm>
            <a:off x="609600" y="838200"/>
            <a:ext cx="10972800" cy="609600"/>
          </a:xfrm>
          <a:prstGeom prst="rect">
            <a:avLst/>
          </a:prstGeom>
        </p:spPr>
        <p:txBody>
          <a:bodyPr anchor="ctr"/>
          <a:lstStyle>
            <a:lvl1pPr marL="0" algn="ctr" defTabSz="914446" rtl="0" eaLnBrk="1" latinLnBrk="0" hangingPunct="1">
              <a:lnSpc>
                <a:spcPct val="100000"/>
              </a:lnSpc>
              <a:spcBef>
                <a:spcPts val="0"/>
              </a:spcBef>
              <a:defRPr lang="en-US" sz="4400" kern="1200" dirty="0">
                <a:solidFill>
                  <a:schemeClr val="bg1"/>
                </a:solidFill>
                <a:latin typeface="+mj-lt"/>
                <a:ea typeface="Source Sans Pro Black" panose="020B0803030403020204" pitchFamily="34" charset="0"/>
                <a:cs typeface="+mn-cs"/>
              </a:defRPr>
            </a:lvl1pPr>
          </a:lstStyle>
          <a:p>
            <a:pPr marL="0" lvl="0" indent="0" algn="ctr">
              <a:spcBef>
                <a:spcPts val="1000"/>
              </a:spcBef>
              <a:buFont typeface="Arial" panose="020B0604020202020204" pitchFamily="34" charset="0"/>
            </a:pPr>
            <a:r>
              <a:rPr lang="en-US" dirty="0"/>
              <a:t>Your Main Title</a:t>
            </a:r>
          </a:p>
        </p:txBody>
      </p:sp>
      <p:sp>
        <p:nvSpPr>
          <p:cNvPr id="11" name="Text Placeholder 4">
            <a:extLst>
              <a:ext uri="{FF2B5EF4-FFF2-40B4-BE49-F238E27FC236}">
                <a16:creationId xmlns:a16="http://schemas.microsoft.com/office/drawing/2014/main" id="{F8084853-8A75-8FF4-22AB-85F5137A798E}"/>
              </a:ext>
            </a:extLst>
          </p:cNvPr>
          <p:cNvSpPr>
            <a:spLocks noGrp="1"/>
          </p:cNvSpPr>
          <p:nvPr>
            <p:ph type="body" sz="quarter" idx="10" hasCustomPrompt="1"/>
          </p:nvPr>
        </p:nvSpPr>
        <p:spPr>
          <a:xfrm>
            <a:off x="609600" y="396240"/>
            <a:ext cx="10972800" cy="355601"/>
          </a:xfrm>
          <a:prstGeom prst="rect">
            <a:avLst/>
          </a:prstGeom>
        </p:spPr>
        <p:txBody>
          <a:bodyPr anchor="ctr"/>
          <a:lstStyle>
            <a:lvl1pPr marL="0" indent="0" algn="ctr">
              <a:lnSpc>
                <a:spcPct val="100000"/>
              </a:lnSpc>
              <a:spcBef>
                <a:spcPts val="0"/>
              </a:spcBef>
              <a:buNone/>
              <a:defRPr lang="en-UA" sz="1600" kern="1200" spc="333" dirty="0">
                <a:solidFill>
                  <a:schemeClr val="tx2"/>
                </a:solidFill>
                <a:latin typeface="+mn-lt"/>
                <a:ea typeface="Roboto Thin" pitchFamily="2" charset="0"/>
                <a:cs typeface="+mn-cs"/>
              </a:defRPr>
            </a:lvl1pPr>
          </a:lstStyle>
          <a:p>
            <a:pPr marL="0" lvl="0" algn="ctr" defTabSz="914446" rtl="0" eaLnBrk="1" latinLnBrk="0" hangingPunct="1"/>
            <a:r>
              <a:rPr lang="en-UA" dirty="0"/>
              <a:t>YOUR SUBTITLE</a:t>
            </a:r>
          </a:p>
        </p:txBody>
      </p:sp>
    </p:spTree>
    <p:extLst>
      <p:ext uri="{BB962C8B-B14F-4D97-AF65-F5344CB8AC3E}">
        <p14:creationId xmlns:p14="http://schemas.microsoft.com/office/powerpoint/2010/main" val="387064811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userDrawn="1">
  <p:cSld name="PORTFOLIO-Image-01-L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1" y="0"/>
            <a:ext cx="6095999" cy="68580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313868428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PORTFOLIO-Image-05-L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609600" y="609600"/>
            <a:ext cx="2578608" cy="2578608"/>
          </a:xfrm>
          <a:prstGeom prst="roundRect">
            <a:avLst>
              <a:gd name="adj" fmla="val 0"/>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6" name="Picture Placeholder 3">
            <a:extLst>
              <a:ext uri="{FF2B5EF4-FFF2-40B4-BE49-F238E27FC236}">
                <a16:creationId xmlns:a16="http://schemas.microsoft.com/office/drawing/2014/main" id="{B21BCA39-ADFB-4BE6-9D20-13E8FADF99B0}"/>
              </a:ext>
            </a:extLst>
          </p:cNvPr>
          <p:cNvSpPr>
            <a:spLocks noGrp="1"/>
          </p:cNvSpPr>
          <p:nvPr>
            <p:ph type="pic" sz="quarter" idx="14"/>
          </p:nvPr>
        </p:nvSpPr>
        <p:spPr>
          <a:xfrm>
            <a:off x="9003792" y="609600"/>
            <a:ext cx="2578608" cy="2578608"/>
          </a:xfrm>
          <a:prstGeom prst="roundRect">
            <a:avLst>
              <a:gd name="adj" fmla="val 0"/>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7" name="Picture Placeholder 3">
            <a:extLst>
              <a:ext uri="{FF2B5EF4-FFF2-40B4-BE49-F238E27FC236}">
                <a16:creationId xmlns:a16="http://schemas.microsoft.com/office/drawing/2014/main" id="{0B57B0E6-36B2-4E47-96C2-1EDF4BBE7946}"/>
              </a:ext>
            </a:extLst>
          </p:cNvPr>
          <p:cNvSpPr>
            <a:spLocks noGrp="1"/>
          </p:cNvSpPr>
          <p:nvPr>
            <p:ph type="pic" sz="quarter" idx="15"/>
          </p:nvPr>
        </p:nvSpPr>
        <p:spPr>
          <a:xfrm>
            <a:off x="3407664" y="609600"/>
            <a:ext cx="2578608" cy="2578608"/>
          </a:xfrm>
          <a:prstGeom prst="roundRect">
            <a:avLst>
              <a:gd name="adj" fmla="val 0"/>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8" name="Picture Placeholder 3">
            <a:extLst>
              <a:ext uri="{FF2B5EF4-FFF2-40B4-BE49-F238E27FC236}">
                <a16:creationId xmlns:a16="http://schemas.microsoft.com/office/drawing/2014/main" id="{31BC7345-85E6-4338-92D9-E8AC45730E28}"/>
              </a:ext>
            </a:extLst>
          </p:cNvPr>
          <p:cNvSpPr>
            <a:spLocks noGrp="1"/>
          </p:cNvSpPr>
          <p:nvPr>
            <p:ph type="pic" sz="quarter" idx="16"/>
          </p:nvPr>
        </p:nvSpPr>
        <p:spPr>
          <a:xfrm>
            <a:off x="6205728" y="609600"/>
            <a:ext cx="2578608" cy="2578608"/>
          </a:xfrm>
          <a:prstGeom prst="roundRect">
            <a:avLst>
              <a:gd name="adj" fmla="val 0"/>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Tree>
    <p:extLst>
      <p:ext uri="{BB962C8B-B14F-4D97-AF65-F5344CB8AC3E}">
        <p14:creationId xmlns:p14="http://schemas.microsoft.com/office/powerpoint/2010/main" val="418679177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userDrawn="1">
  <p:cSld name="DATA-Image-03-Light">
    <p:spTree>
      <p:nvGrpSpPr>
        <p:cNvPr id="1" name=""/>
        <p:cNvGrpSpPr/>
        <p:nvPr/>
      </p:nvGrpSpPr>
      <p:grpSpPr>
        <a:xfrm>
          <a:off x="0" y="0"/>
          <a:ext cx="0" cy="0"/>
          <a:chOff x="0" y="0"/>
          <a:chExt cx="0" cy="0"/>
        </a:xfrm>
      </p:grpSpPr>
      <p:sp>
        <p:nvSpPr>
          <p:cNvPr id="8" name="Picture Placeholder 3">
            <a:extLst>
              <a:ext uri="{FF2B5EF4-FFF2-40B4-BE49-F238E27FC236}">
                <a16:creationId xmlns:a16="http://schemas.microsoft.com/office/drawing/2014/main" id="{CD6A1AF2-0E5E-C543-BCC9-497B3A3D32FC}"/>
              </a:ext>
            </a:extLst>
          </p:cNvPr>
          <p:cNvSpPr>
            <a:spLocks noGrp="1"/>
          </p:cNvSpPr>
          <p:nvPr>
            <p:ph type="pic" sz="quarter" idx="13"/>
          </p:nvPr>
        </p:nvSpPr>
        <p:spPr>
          <a:xfrm>
            <a:off x="4470654" y="2999232"/>
            <a:ext cx="3249168" cy="3249168"/>
          </a:xfrm>
          <a:prstGeom prst="rect">
            <a:avLst/>
          </a:prstGeom>
          <a:solidFill>
            <a:schemeClr val="bg2">
              <a:lumMod val="25000"/>
            </a:schemeClr>
          </a:solidFill>
          <a:ln w="38100">
            <a:noFill/>
          </a:ln>
          <a:effectLst/>
        </p:spPr>
        <p:txBody>
          <a:bodyPr/>
          <a:lstStyle>
            <a:lvl1pPr>
              <a:defRPr lang="en-UA" sz="1867">
                <a:solidFill>
                  <a:schemeClr val="bg1"/>
                </a:solidFill>
              </a:defRPr>
            </a:lvl1pPr>
          </a:lstStyle>
          <a:p>
            <a:pPr lvl="0"/>
            <a:endParaRPr lang="en-UA"/>
          </a:p>
        </p:txBody>
      </p:sp>
      <p:sp>
        <p:nvSpPr>
          <p:cNvPr id="9" name="Picture Placeholder 3">
            <a:extLst>
              <a:ext uri="{FF2B5EF4-FFF2-40B4-BE49-F238E27FC236}">
                <a16:creationId xmlns:a16="http://schemas.microsoft.com/office/drawing/2014/main" id="{35FD3BED-494D-7C46-A085-4717BEA81D19}"/>
              </a:ext>
            </a:extLst>
          </p:cNvPr>
          <p:cNvSpPr>
            <a:spLocks noGrp="1"/>
          </p:cNvSpPr>
          <p:nvPr>
            <p:ph type="pic" sz="quarter" idx="14"/>
          </p:nvPr>
        </p:nvSpPr>
        <p:spPr>
          <a:xfrm>
            <a:off x="8331708" y="2999232"/>
            <a:ext cx="3249168" cy="3249168"/>
          </a:xfrm>
          <a:prstGeom prst="rect">
            <a:avLst/>
          </a:prstGeom>
          <a:solidFill>
            <a:schemeClr val="bg2">
              <a:lumMod val="25000"/>
            </a:schemeClr>
          </a:solidFill>
          <a:ln w="38100">
            <a:noFill/>
          </a:ln>
          <a:effectLst/>
        </p:spPr>
        <p:txBody>
          <a:bodyPr/>
          <a:lstStyle>
            <a:lvl1pPr>
              <a:defRPr lang="en-UA" sz="1867">
                <a:solidFill>
                  <a:schemeClr val="bg1"/>
                </a:solidFill>
              </a:defRPr>
            </a:lvl1pPr>
          </a:lstStyle>
          <a:p>
            <a:pPr lvl="0"/>
            <a:endParaRPr lang="en-UA"/>
          </a:p>
        </p:txBody>
      </p:sp>
    </p:spTree>
    <p:extLst>
      <p:ext uri="{BB962C8B-B14F-4D97-AF65-F5344CB8AC3E}">
        <p14:creationId xmlns:p14="http://schemas.microsoft.com/office/powerpoint/2010/main" val="3737266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userDrawn="1">
  <p:cSld name="DATA-Image-02-L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EE3198DC-382B-B047-809E-869BFCC20B1A}"/>
              </a:ext>
            </a:extLst>
          </p:cNvPr>
          <p:cNvSpPr>
            <a:spLocks noGrp="1"/>
          </p:cNvSpPr>
          <p:nvPr>
            <p:ph type="pic" sz="quarter" idx="10"/>
          </p:nvPr>
        </p:nvSpPr>
        <p:spPr>
          <a:xfrm>
            <a:off x="6807200" y="609600"/>
            <a:ext cx="4775200" cy="5638800"/>
          </a:xfrm>
          <a:prstGeom prst="rect">
            <a:avLst/>
          </a:prstGeom>
          <a:solidFill>
            <a:schemeClr val="bg2">
              <a:lumMod val="25000"/>
            </a:schemeClr>
          </a:solidFill>
          <a:ln w="38100">
            <a:noFill/>
          </a:ln>
          <a:effectLst/>
        </p:spPr>
        <p:txBody>
          <a:bodyPr/>
          <a:lstStyle>
            <a:lvl1pPr>
              <a:defRPr lang="en-UA" sz="1867">
                <a:solidFill>
                  <a:schemeClr val="bg1"/>
                </a:solidFill>
              </a:defRPr>
            </a:lvl1pPr>
          </a:lstStyle>
          <a:p>
            <a:pPr lvl="0"/>
            <a:endParaRPr lang="en-UA"/>
          </a:p>
        </p:txBody>
      </p:sp>
    </p:spTree>
    <p:extLst>
      <p:ext uri="{BB962C8B-B14F-4D97-AF65-F5344CB8AC3E}">
        <p14:creationId xmlns:p14="http://schemas.microsoft.com/office/powerpoint/2010/main" val="10625307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userDrawn="1">
  <p:cSld name="DATA-Image-04-L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A4EAD187-1DE1-43E0-829B-D15CC2978DC1}"/>
              </a:ext>
            </a:extLst>
          </p:cNvPr>
          <p:cNvSpPr>
            <a:spLocks noGrp="1"/>
          </p:cNvSpPr>
          <p:nvPr>
            <p:ph type="pic" sz="quarter" idx="14"/>
          </p:nvPr>
        </p:nvSpPr>
        <p:spPr>
          <a:xfrm>
            <a:off x="7470987" y="609601"/>
            <a:ext cx="4068979" cy="5638800"/>
          </a:xfrm>
          <a:prstGeom prst="rect">
            <a:avLst/>
          </a:prstGeom>
          <a:solidFill>
            <a:schemeClr val="bg2">
              <a:lumMod val="25000"/>
            </a:schemeClr>
          </a:solidFill>
          <a:ln w="38100">
            <a:noFill/>
          </a:ln>
          <a:effectLst/>
        </p:spPr>
        <p:txBody>
          <a:bodyPr/>
          <a:lstStyle>
            <a:lvl1pPr>
              <a:defRPr lang="en-UA" sz="1867">
                <a:solidFill>
                  <a:schemeClr val="bg1"/>
                </a:solidFill>
              </a:defRPr>
            </a:lvl1pPr>
          </a:lstStyle>
          <a:p>
            <a:pPr lvl="0"/>
            <a:endParaRPr lang="en-UA"/>
          </a:p>
        </p:txBody>
      </p:sp>
    </p:spTree>
    <p:extLst>
      <p:ext uri="{BB962C8B-B14F-4D97-AF65-F5344CB8AC3E}">
        <p14:creationId xmlns:p14="http://schemas.microsoft.com/office/powerpoint/2010/main" val="8933265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IMAGE-Layout-05">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72B4464-F622-4D59-B0EB-837A7D569281}"/>
              </a:ext>
            </a:extLst>
          </p:cNvPr>
          <p:cNvSpPr>
            <a:spLocks noGrp="1"/>
          </p:cNvSpPr>
          <p:nvPr>
            <p:ph type="pic" sz="quarter" idx="10"/>
          </p:nvPr>
        </p:nvSpPr>
        <p:spPr>
          <a:xfrm>
            <a:off x="2969342" y="914400"/>
            <a:ext cx="8308258" cy="5029200"/>
          </a:xfrm>
          <a:prstGeom prst="rect">
            <a:avLst/>
          </a:prstGeom>
          <a:solidFill>
            <a:schemeClr val="bg2">
              <a:lumMod val="25000"/>
            </a:schemeClr>
          </a:solidFill>
        </p:spPr>
        <p:txBody>
          <a:bodyPr/>
          <a:lstStyle>
            <a:lvl1pPr>
              <a:defRPr lang="en-US"/>
            </a:lvl1pPr>
          </a:lstStyle>
          <a:p>
            <a:pPr lvl="0"/>
            <a:endParaRPr lang="en-US"/>
          </a:p>
        </p:txBody>
      </p:sp>
      <p:sp>
        <p:nvSpPr>
          <p:cNvPr id="3" name="Title 4">
            <a:extLst>
              <a:ext uri="{FF2B5EF4-FFF2-40B4-BE49-F238E27FC236}">
                <a16:creationId xmlns:a16="http://schemas.microsoft.com/office/drawing/2014/main" id="{ED6D72D2-9BCC-45A6-A342-781349144284}"/>
              </a:ext>
            </a:extLst>
          </p:cNvPr>
          <p:cNvSpPr>
            <a:spLocks noGrp="1"/>
          </p:cNvSpPr>
          <p:nvPr>
            <p:ph type="title" hasCustomPrompt="1"/>
          </p:nvPr>
        </p:nvSpPr>
        <p:spPr>
          <a:xfrm>
            <a:off x="2692400" y="204824"/>
            <a:ext cx="8585200" cy="535531"/>
          </a:xfrm>
          <a:prstGeom prst="rect">
            <a:avLst/>
          </a:prstGeom>
          <a:noFill/>
        </p:spPr>
        <p:txBody>
          <a:bodyPr wrap="square" rtlCol="0">
            <a:spAutoFit/>
          </a:bodyPr>
          <a:lstStyle>
            <a:lvl1pPr algn="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4175209193"/>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DATA-Image-08-L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A4EAD187-1DE1-43E0-829B-D15CC2978DC1}"/>
              </a:ext>
            </a:extLst>
          </p:cNvPr>
          <p:cNvSpPr>
            <a:spLocks noGrp="1"/>
          </p:cNvSpPr>
          <p:nvPr>
            <p:ph type="pic" sz="quarter" idx="14"/>
          </p:nvPr>
        </p:nvSpPr>
        <p:spPr>
          <a:xfrm>
            <a:off x="-1" y="0"/>
            <a:ext cx="2639569" cy="6858000"/>
          </a:xfrm>
          <a:prstGeom prst="rect">
            <a:avLst/>
          </a:prstGeom>
          <a:solidFill>
            <a:schemeClr val="bg2">
              <a:lumMod val="25000"/>
            </a:schemeClr>
          </a:solidFill>
          <a:ln w="38100">
            <a:noFill/>
          </a:ln>
          <a:effectLst/>
        </p:spPr>
        <p:txBody>
          <a:bodyPr/>
          <a:lstStyle>
            <a:lvl1pPr>
              <a:defRPr lang="en-UA" sz="1867">
                <a:solidFill>
                  <a:schemeClr val="bg1"/>
                </a:solidFill>
              </a:defRPr>
            </a:lvl1pPr>
          </a:lstStyle>
          <a:p>
            <a:pPr lvl="0"/>
            <a:endParaRPr lang="en-UA"/>
          </a:p>
        </p:txBody>
      </p:sp>
    </p:spTree>
    <p:extLst>
      <p:ext uri="{BB962C8B-B14F-4D97-AF65-F5344CB8AC3E}">
        <p14:creationId xmlns:p14="http://schemas.microsoft.com/office/powerpoint/2010/main" val="32519199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DATA-Image-07-L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A4EAD187-1DE1-43E0-829B-D15CC2978DC1}"/>
              </a:ext>
            </a:extLst>
          </p:cNvPr>
          <p:cNvSpPr>
            <a:spLocks noGrp="1"/>
          </p:cNvSpPr>
          <p:nvPr>
            <p:ph type="pic" sz="quarter" idx="14"/>
          </p:nvPr>
        </p:nvSpPr>
        <p:spPr>
          <a:xfrm>
            <a:off x="0" y="0"/>
            <a:ext cx="12191997" cy="3429000"/>
          </a:xfrm>
          <a:prstGeom prst="rect">
            <a:avLst/>
          </a:prstGeom>
          <a:solidFill>
            <a:schemeClr val="bg2">
              <a:lumMod val="25000"/>
            </a:schemeClr>
          </a:solidFill>
          <a:ln w="38100">
            <a:noFill/>
          </a:ln>
          <a:effectLst/>
        </p:spPr>
        <p:txBody>
          <a:bodyPr/>
          <a:lstStyle>
            <a:lvl1pPr>
              <a:defRPr lang="en-UA" sz="1867">
                <a:solidFill>
                  <a:schemeClr val="bg1"/>
                </a:solidFill>
              </a:defRPr>
            </a:lvl1pPr>
          </a:lstStyle>
          <a:p>
            <a:pPr lvl="0"/>
            <a:endParaRPr lang="en-UA"/>
          </a:p>
        </p:txBody>
      </p:sp>
    </p:spTree>
    <p:extLst>
      <p:ext uri="{BB962C8B-B14F-4D97-AF65-F5344CB8AC3E}">
        <p14:creationId xmlns:p14="http://schemas.microsoft.com/office/powerpoint/2010/main" val="14666576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IMAGE-Layout-06">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1" y="0"/>
            <a:ext cx="6095999" cy="6858000"/>
          </a:xfrm>
          <a:prstGeom prst="rect">
            <a:avLst/>
          </a:prstGeom>
          <a:solidFill>
            <a:schemeClr val="bg2">
              <a:lumMod val="25000"/>
            </a:schemeClr>
          </a:solidFill>
        </p:spPr>
        <p:txBody>
          <a:bodyPr/>
          <a:lstStyle>
            <a:lvl1pPr>
              <a:defRPr lang="uk-UA"/>
            </a:lvl1pPr>
          </a:lstStyle>
          <a:p>
            <a:pPr lvl="0"/>
            <a:endParaRPr lang="uk-UA"/>
          </a:p>
        </p:txBody>
      </p:sp>
      <p:sp>
        <p:nvSpPr>
          <p:cNvPr id="3" name="Title 4">
            <a:extLst>
              <a:ext uri="{FF2B5EF4-FFF2-40B4-BE49-F238E27FC236}">
                <a16:creationId xmlns:a16="http://schemas.microsoft.com/office/drawing/2014/main" id="{DB9D0DDD-5F06-4A50-8692-CADC5FD00B29}"/>
              </a:ext>
            </a:extLst>
          </p:cNvPr>
          <p:cNvSpPr>
            <a:spLocks noGrp="1"/>
          </p:cNvSpPr>
          <p:nvPr>
            <p:ph type="title" hasCustomPrompt="1"/>
          </p:nvPr>
        </p:nvSpPr>
        <p:spPr>
          <a:xfrm>
            <a:off x="2692400" y="204824"/>
            <a:ext cx="8585200" cy="535531"/>
          </a:xfrm>
          <a:prstGeom prst="rect">
            <a:avLst/>
          </a:prstGeom>
          <a:noFill/>
        </p:spPr>
        <p:txBody>
          <a:bodyPr wrap="square" rtlCol="0">
            <a:spAutoFit/>
          </a:bodyPr>
          <a:lstStyle>
            <a:lvl1pPr algn="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36574543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IMAGE-Layout-07">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3048001" y="0"/>
            <a:ext cx="6095999" cy="6858000"/>
          </a:xfrm>
          <a:prstGeom prst="rect">
            <a:avLst/>
          </a:prstGeom>
          <a:solidFill>
            <a:schemeClr val="bg2">
              <a:lumMod val="25000"/>
            </a:schemeClr>
          </a:solidFill>
        </p:spPr>
        <p:txBody>
          <a:bodyPr/>
          <a:lstStyle>
            <a:lvl1pPr>
              <a:defRPr lang="uk-UA"/>
            </a:lvl1pPr>
          </a:lstStyle>
          <a:p>
            <a:pPr lvl="0"/>
            <a:endParaRPr lang="uk-UA"/>
          </a:p>
        </p:txBody>
      </p:sp>
    </p:spTree>
    <p:extLst>
      <p:ext uri="{BB962C8B-B14F-4D97-AF65-F5344CB8AC3E}">
        <p14:creationId xmlns:p14="http://schemas.microsoft.com/office/powerpoint/2010/main" val="14831465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IMAGE-Layout-08">
    <p:bg>
      <p:bgPr>
        <a:solidFill>
          <a:schemeClr val="tx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096000" y="0"/>
            <a:ext cx="6096000" cy="6858000"/>
          </a:xfrm>
          <a:prstGeom prst="rect">
            <a:avLst/>
          </a:prstGeom>
          <a:solidFill>
            <a:schemeClr val="bg2">
              <a:lumMod val="25000"/>
            </a:schemeClr>
          </a:solidFill>
        </p:spPr>
        <p:txBody>
          <a:bodyPr/>
          <a:lstStyle>
            <a:lvl1pPr>
              <a:defRPr lang="uk-UA"/>
            </a:lvl1pPr>
          </a:lstStyle>
          <a:p>
            <a:pPr lvl="0"/>
            <a:endParaRPr lang="uk-UA"/>
          </a:p>
        </p:txBody>
      </p:sp>
      <p:sp>
        <p:nvSpPr>
          <p:cNvPr id="4" name="Title 4">
            <a:extLst>
              <a:ext uri="{FF2B5EF4-FFF2-40B4-BE49-F238E27FC236}">
                <a16:creationId xmlns:a16="http://schemas.microsoft.com/office/drawing/2014/main" id="{8C1C4CB0-E103-4518-BF7B-6A1458F43F0F}"/>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41545365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IMAGE-Layout-09">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0" y="0"/>
            <a:ext cx="4056000" cy="6858000"/>
          </a:xfrm>
          <a:prstGeom prst="rect">
            <a:avLst/>
          </a:prstGeom>
          <a:solidFill>
            <a:schemeClr val="bg2">
              <a:lumMod val="25000"/>
            </a:schemeClr>
          </a:solidFill>
        </p:spPr>
        <p:txBody>
          <a:bodyPr/>
          <a:lstStyle>
            <a:lvl1pPr>
              <a:defRPr lang="uk-UA"/>
            </a:lvl1pPr>
          </a:lstStyle>
          <a:p>
            <a:pPr lvl="0"/>
            <a:endParaRPr lang="uk-UA"/>
          </a:p>
        </p:txBody>
      </p:sp>
      <p:sp>
        <p:nvSpPr>
          <p:cNvPr id="3" name="Title 4">
            <a:extLst>
              <a:ext uri="{FF2B5EF4-FFF2-40B4-BE49-F238E27FC236}">
                <a16:creationId xmlns:a16="http://schemas.microsoft.com/office/drawing/2014/main" id="{B2F39605-129A-48D8-8833-9A1C4446F59B}"/>
              </a:ext>
            </a:extLst>
          </p:cNvPr>
          <p:cNvSpPr>
            <a:spLocks noGrp="1"/>
          </p:cNvSpPr>
          <p:nvPr>
            <p:ph type="title" hasCustomPrompt="1"/>
          </p:nvPr>
        </p:nvSpPr>
        <p:spPr>
          <a:xfrm>
            <a:off x="2692400" y="204824"/>
            <a:ext cx="8585200" cy="535531"/>
          </a:xfrm>
          <a:prstGeom prst="rect">
            <a:avLst/>
          </a:prstGeom>
          <a:noFill/>
        </p:spPr>
        <p:txBody>
          <a:bodyPr wrap="square" rtlCol="0">
            <a:spAutoFit/>
          </a:bodyPr>
          <a:lstStyle>
            <a:lvl1pPr algn="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19724556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MAGE-Layout-10">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4068000" y="0"/>
            <a:ext cx="4056000" cy="6858000"/>
          </a:xfrm>
          <a:prstGeom prst="rect">
            <a:avLst/>
          </a:prstGeom>
          <a:solidFill>
            <a:schemeClr val="bg2">
              <a:lumMod val="25000"/>
            </a:schemeClr>
          </a:solidFill>
        </p:spPr>
        <p:txBody>
          <a:bodyPr/>
          <a:lstStyle>
            <a:lvl1pPr>
              <a:defRPr lang="uk-UA"/>
            </a:lvl1pPr>
          </a:lstStyle>
          <a:p>
            <a:pPr lvl="0"/>
            <a:endParaRPr lang="uk-UA"/>
          </a:p>
        </p:txBody>
      </p:sp>
    </p:spTree>
    <p:extLst>
      <p:ext uri="{BB962C8B-B14F-4D97-AF65-F5344CB8AC3E}">
        <p14:creationId xmlns:p14="http://schemas.microsoft.com/office/powerpoint/2010/main" val="2339275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177AD-F92E-B7A7-AA0F-A0D5A35B979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47CF6968-A21E-5C9A-5FDF-55F7546F284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AB3E5BB-92D4-137F-562D-9021F01B2753}"/>
              </a:ext>
            </a:extLst>
          </p:cNvPr>
          <p:cNvSpPr>
            <a:spLocks noGrp="1"/>
          </p:cNvSpPr>
          <p:nvPr>
            <p:ph type="dt" sz="half" idx="10"/>
          </p:nvPr>
        </p:nvSpPr>
        <p:spPr/>
        <p:txBody>
          <a:bodyPr/>
          <a:lstStyle/>
          <a:p>
            <a:fld id="{83F1BE2E-0B3C-433E-BC31-F64052DD33D2}" type="datetimeFigureOut">
              <a:rPr lang="en-DE" smtClean="0"/>
              <a:t>26/01/2024</a:t>
            </a:fld>
            <a:endParaRPr lang="en-DE"/>
          </a:p>
        </p:txBody>
      </p:sp>
      <p:sp>
        <p:nvSpPr>
          <p:cNvPr id="5" name="Footer Placeholder 4">
            <a:extLst>
              <a:ext uri="{FF2B5EF4-FFF2-40B4-BE49-F238E27FC236}">
                <a16:creationId xmlns:a16="http://schemas.microsoft.com/office/drawing/2014/main" id="{7FC110F5-CB0D-B8A8-E0B1-C0658EEF3145}"/>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D13F0F5-25CC-133B-C4C7-8FCDD6C612FA}"/>
              </a:ext>
            </a:extLst>
          </p:cNvPr>
          <p:cNvSpPr>
            <a:spLocks noGrp="1"/>
          </p:cNvSpPr>
          <p:nvPr>
            <p:ph type="sldNum" sz="quarter" idx="12"/>
          </p:nvPr>
        </p:nvSpPr>
        <p:spPr/>
        <p:txBody>
          <a:bodyPr/>
          <a:lstStyle/>
          <a:p>
            <a:fld id="{8B99F3D6-B748-439F-BE44-3DCCCF3A1B3F}" type="slidenum">
              <a:rPr lang="en-DE" smtClean="0"/>
              <a:t>‹Nr.›</a:t>
            </a:fld>
            <a:endParaRPr lang="en-DE"/>
          </a:p>
        </p:txBody>
      </p:sp>
    </p:spTree>
    <p:extLst>
      <p:ext uri="{BB962C8B-B14F-4D97-AF65-F5344CB8AC3E}">
        <p14:creationId xmlns:p14="http://schemas.microsoft.com/office/powerpoint/2010/main" val="5942946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AGE-Layout-1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8136000" y="0"/>
            <a:ext cx="4056000" cy="6858000"/>
          </a:xfrm>
          <a:prstGeom prst="rect">
            <a:avLst/>
          </a:prstGeom>
          <a:solidFill>
            <a:schemeClr val="bg2">
              <a:lumMod val="25000"/>
            </a:schemeClr>
          </a:solidFill>
        </p:spPr>
        <p:txBody>
          <a:bodyPr/>
          <a:lstStyle>
            <a:lvl1pPr>
              <a:defRPr lang="uk-UA"/>
            </a:lvl1pPr>
          </a:lstStyle>
          <a:p>
            <a:pPr lvl="0"/>
            <a:endParaRPr lang="uk-UA"/>
          </a:p>
        </p:txBody>
      </p:sp>
      <p:sp>
        <p:nvSpPr>
          <p:cNvPr id="3" name="Title 4">
            <a:extLst>
              <a:ext uri="{FF2B5EF4-FFF2-40B4-BE49-F238E27FC236}">
                <a16:creationId xmlns:a16="http://schemas.microsoft.com/office/drawing/2014/main" id="{C8AEAFCC-E5E5-4450-A2D9-6267133D820B}"/>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292818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AGE-Layout-12">
    <p:bg>
      <p:bgPr>
        <a:solidFill>
          <a:schemeClr val="tx1"/>
        </a:solidFill>
        <a:effectLst/>
      </p:bgPr>
    </p:bg>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5CEA750A-677F-43CA-8A48-7AE6C2E65812}"/>
              </a:ext>
            </a:extLst>
          </p:cNvPr>
          <p:cNvSpPr>
            <a:spLocks noGrp="1"/>
          </p:cNvSpPr>
          <p:nvPr>
            <p:ph type="pic" sz="quarter" idx="11"/>
          </p:nvPr>
        </p:nvSpPr>
        <p:spPr>
          <a:xfrm>
            <a:off x="4056000" y="0"/>
            <a:ext cx="8136000" cy="6858000"/>
          </a:xfrm>
          <a:prstGeom prst="rect">
            <a:avLst/>
          </a:prstGeom>
          <a:solidFill>
            <a:schemeClr val="bg2">
              <a:lumMod val="25000"/>
            </a:schemeClr>
          </a:solidFill>
        </p:spPr>
        <p:txBody>
          <a:bodyPr/>
          <a:lstStyle>
            <a:lvl1pPr>
              <a:defRPr lang="uk-UA"/>
            </a:lvl1pPr>
          </a:lstStyle>
          <a:p>
            <a:pPr lvl="0"/>
            <a:endParaRPr lang="uk-UA"/>
          </a:p>
        </p:txBody>
      </p:sp>
    </p:spTree>
    <p:extLst>
      <p:ext uri="{BB962C8B-B14F-4D97-AF65-F5344CB8AC3E}">
        <p14:creationId xmlns:p14="http://schemas.microsoft.com/office/powerpoint/2010/main" val="41425600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AGE-Layout-13">
    <p:bg>
      <p:bgPr>
        <a:solidFill>
          <a:schemeClr val="tx1"/>
        </a:solidFill>
        <a:effectLst/>
      </p:bgPr>
    </p:bg>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656E0239-9422-4FA9-9150-3458629F0DC1}"/>
              </a:ext>
            </a:extLst>
          </p:cNvPr>
          <p:cNvSpPr>
            <a:spLocks noGrp="1"/>
          </p:cNvSpPr>
          <p:nvPr>
            <p:ph type="pic" sz="quarter" idx="11"/>
          </p:nvPr>
        </p:nvSpPr>
        <p:spPr>
          <a:xfrm>
            <a:off x="0" y="0"/>
            <a:ext cx="8136000" cy="6858000"/>
          </a:xfrm>
          <a:prstGeom prst="rect">
            <a:avLst/>
          </a:prstGeom>
          <a:solidFill>
            <a:schemeClr val="bg2">
              <a:lumMod val="25000"/>
            </a:schemeClr>
          </a:solidFill>
        </p:spPr>
        <p:txBody>
          <a:bodyPr/>
          <a:lstStyle>
            <a:lvl1pPr>
              <a:defRPr lang="uk-UA"/>
            </a:lvl1pPr>
          </a:lstStyle>
          <a:p>
            <a:pPr lvl="0"/>
            <a:endParaRPr lang="uk-UA"/>
          </a:p>
        </p:txBody>
      </p:sp>
    </p:spTree>
    <p:extLst>
      <p:ext uri="{BB962C8B-B14F-4D97-AF65-F5344CB8AC3E}">
        <p14:creationId xmlns:p14="http://schemas.microsoft.com/office/powerpoint/2010/main" val="37667746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AGE-Layout-14">
    <p:bg>
      <p:bgPr>
        <a:solidFill>
          <a:schemeClr val="tx1"/>
        </a:solidFill>
        <a:effectLst/>
      </p:bgPr>
    </p:bg>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656E0239-9422-4FA9-9150-3458629F0DC1}"/>
              </a:ext>
            </a:extLst>
          </p:cNvPr>
          <p:cNvSpPr>
            <a:spLocks noGrp="1"/>
          </p:cNvSpPr>
          <p:nvPr>
            <p:ph type="pic" sz="quarter" idx="11"/>
          </p:nvPr>
        </p:nvSpPr>
        <p:spPr>
          <a:xfrm>
            <a:off x="0" y="0"/>
            <a:ext cx="7404100" cy="6858000"/>
          </a:xfrm>
          <a:prstGeom prst="rect">
            <a:avLst/>
          </a:prstGeom>
          <a:solidFill>
            <a:schemeClr val="bg2">
              <a:lumMod val="25000"/>
            </a:schemeClr>
          </a:solidFill>
        </p:spPr>
        <p:txBody>
          <a:bodyPr/>
          <a:lstStyle>
            <a:lvl1pPr>
              <a:defRPr lang="uk-UA"/>
            </a:lvl1pPr>
          </a:lstStyle>
          <a:p>
            <a:pPr lvl="0"/>
            <a:endParaRPr lang="uk-UA"/>
          </a:p>
        </p:txBody>
      </p:sp>
    </p:spTree>
    <p:extLst>
      <p:ext uri="{BB962C8B-B14F-4D97-AF65-F5344CB8AC3E}">
        <p14:creationId xmlns:p14="http://schemas.microsoft.com/office/powerpoint/2010/main" val="16701809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AGE-Layout-15">
    <p:bg>
      <p:bgPr>
        <a:solidFill>
          <a:schemeClr val="tx1"/>
        </a:solidFill>
        <a:effectLst/>
      </p:bgPr>
    </p:bg>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656E0239-9422-4FA9-9150-3458629F0DC1}"/>
              </a:ext>
            </a:extLst>
          </p:cNvPr>
          <p:cNvSpPr>
            <a:spLocks noGrp="1"/>
          </p:cNvSpPr>
          <p:nvPr>
            <p:ph type="pic" sz="quarter" idx="11"/>
          </p:nvPr>
        </p:nvSpPr>
        <p:spPr>
          <a:xfrm>
            <a:off x="4787900" y="0"/>
            <a:ext cx="7404100" cy="6858000"/>
          </a:xfrm>
          <a:prstGeom prst="rect">
            <a:avLst/>
          </a:prstGeom>
          <a:solidFill>
            <a:schemeClr val="bg2">
              <a:lumMod val="25000"/>
            </a:schemeClr>
          </a:solidFill>
        </p:spPr>
        <p:txBody>
          <a:bodyPr/>
          <a:lstStyle>
            <a:lvl1pPr>
              <a:defRPr lang="uk-UA"/>
            </a:lvl1pPr>
          </a:lstStyle>
          <a:p>
            <a:pPr lvl="0"/>
            <a:endParaRPr lang="uk-UA"/>
          </a:p>
        </p:txBody>
      </p:sp>
    </p:spTree>
    <p:extLst>
      <p:ext uri="{BB962C8B-B14F-4D97-AF65-F5344CB8AC3E}">
        <p14:creationId xmlns:p14="http://schemas.microsoft.com/office/powerpoint/2010/main" val="8408235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AGE-Layout-16">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8B5C77-6E87-4CF4-9817-CE6C928B7F83}"/>
              </a:ext>
            </a:extLst>
          </p:cNvPr>
          <p:cNvSpPr>
            <a:spLocks noGrp="1"/>
          </p:cNvSpPr>
          <p:nvPr>
            <p:ph type="pic" sz="quarter" idx="10"/>
          </p:nvPr>
        </p:nvSpPr>
        <p:spPr>
          <a:xfrm>
            <a:off x="1" y="0"/>
            <a:ext cx="12191999" cy="3429000"/>
          </a:xfrm>
          <a:prstGeom prst="rect">
            <a:avLst/>
          </a:prstGeom>
          <a:solidFill>
            <a:schemeClr val="bg2">
              <a:lumMod val="25000"/>
            </a:schemeClr>
          </a:solidFill>
        </p:spPr>
        <p:txBody>
          <a:bodyPr/>
          <a:lstStyle>
            <a:lvl1pPr>
              <a:defRPr lang="en-US"/>
            </a:lvl1pPr>
          </a:lstStyle>
          <a:p>
            <a:pPr lvl="0"/>
            <a:endParaRPr lang="en-US"/>
          </a:p>
        </p:txBody>
      </p:sp>
    </p:spTree>
    <p:extLst>
      <p:ext uri="{BB962C8B-B14F-4D97-AF65-F5344CB8AC3E}">
        <p14:creationId xmlns:p14="http://schemas.microsoft.com/office/powerpoint/2010/main" val="40572358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AGE-Layout-17">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8B5C77-6E87-4CF4-9817-CE6C928B7F83}"/>
              </a:ext>
            </a:extLst>
          </p:cNvPr>
          <p:cNvSpPr>
            <a:spLocks noGrp="1"/>
          </p:cNvSpPr>
          <p:nvPr>
            <p:ph type="pic" sz="quarter" idx="10"/>
          </p:nvPr>
        </p:nvSpPr>
        <p:spPr>
          <a:xfrm>
            <a:off x="1" y="0"/>
            <a:ext cx="12191999" cy="4292600"/>
          </a:xfrm>
          <a:prstGeom prst="rect">
            <a:avLst/>
          </a:prstGeom>
          <a:solidFill>
            <a:schemeClr val="bg2">
              <a:lumMod val="25000"/>
            </a:schemeClr>
          </a:solidFill>
        </p:spPr>
        <p:txBody>
          <a:bodyPr/>
          <a:lstStyle>
            <a:lvl1pPr>
              <a:defRPr lang="en-US"/>
            </a:lvl1pPr>
          </a:lstStyle>
          <a:p>
            <a:pPr lvl="0"/>
            <a:endParaRPr lang="en-US"/>
          </a:p>
        </p:txBody>
      </p:sp>
    </p:spTree>
    <p:extLst>
      <p:ext uri="{BB962C8B-B14F-4D97-AF65-F5344CB8AC3E}">
        <p14:creationId xmlns:p14="http://schemas.microsoft.com/office/powerpoint/2010/main" val="19827627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AGE-Layout-18">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8B5C77-6E87-4CF4-9817-CE6C928B7F83}"/>
              </a:ext>
            </a:extLst>
          </p:cNvPr>
          <p:cNvSpPr>
            <a:spLocks noGrp="1"/>
          </p:cNvSpPr>
          <p:nvPr>
            <p:ph type="pic" sz="quarter" idx="10"/>
          </p:nvPr>
        </p:nvSpPr>
        <p:spPr>
          <a:xfrm>
            <a:off x="1" y="3429000"/>
            <a:ext cx="12191999" cy="3429000"/>
          </a:xfrm>
          <a:prstGeom prst="rect">
            <a:avLst/>
          </a:prstGeom>
          <a:solidFill>
            <a:schemeClr val="bg2">
              <a:lumMod val="25000"/>
            </a:schemeClr>
          </a:solidFill>
        </p:spPr>
        <p:txBody>
          <a:bodyPr/>
          <a:lstStyle>
            <a:lvl1pPr>
              <a:defRPr lang="en-US"/>
            </a:lvl1pPr>
          </a:lstStyle>
          <a:p>
            <a:pPr lvl="0"/>
            <a:endParaRPr lang="en-US"/>
          </a:p>
        </p:txBody>
      </p:sp>
    </p:spTree>
    <p:extLst>
      <p:ext uri="{BB962C8B-B14F-4D97-AF65-F5344CB8AC3E}">
        <p14:creationId xmlns:p14="http://schemas.microsoft.com/office/powerpoint/2010/main" val="36289332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AGE-Layout-19">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9F1E531-B369-48BB-9BCA-0AF303B9140E}"/>
              </a:ext>
            </a:extLst>
          </p:cNvPr>
          <p:cNvSpPr>
            <a:spLocks noGrp="1"/>
          </p:cNvSpPr>
          <p:nvPr>
            <p:ph type="pic" sz="quarter" idx="10"/>
          </p:nvPr>
        </p:nvSpPr>
        <p:spPr>
          <a:xfrm>
            <a:off x="0" y="3429000"/>
            <a:ext cx="6096000" cy="3429000"/>
          </a:xfrm>
          <a:prstGeom prst="rect">
            <a:avLst/>
          </a:prstGeom>
          <a:solidFill>
            <a:schemeClr val="bg2">
              <a:lumMod val="25000"/>
            </a:schemeClr>
          </a:solidFill>
        </p:spPr>
        <p:txBody>
          <a:bodyPr/>
          <a:lstStyle>
            <a:lvl1pPr>
              <a:defRPr lang="en-US"/>
            </a:lvl1pPr>
          </a:lstStyle>
          <a:p>
            <a:pPr lvl="0"/>
            <a:endParaRPr lang="en-US"/>
          </a:p>
        </p:txBody>
      </p:sp>
      <p:sp>
        <p:nvSpPr>
          <p:cNvPr id="8" name="Picture Placeholder 6">
            <a:extLst>
              <a:ext uri="{FF2B5EF4-FFF2-40B4-BE49-F238E27FC236}">
                <a16:creationId xmlns:a16="http://schemas.microsoft.com/office/drawing/2014/main" id="{0904B0A5-4D0D-4B3C-81C6-D2A780190B34}"/>
              </a:ext>
            </a:extLst>
          </p:cNvPr>
          <p:cNvSpPr>
            <a:spLocks noGrp="1"/>
          </p:cNvSpPr>
          <p:nvPr>
            <p:ph type="pic" sz="quarter" idx="11"/>
          </p:nvPr>
        </p:nvSpPr>
        <p:spPr>
          <a:xfrm>
            <a:off x="6096000" y="0"/>
            <a:ext cx="6096000" cy="3429000"/>
          </a:xfrm>
          <a:prstGeom prst="rect">
            <a:avLst/>
          </a:prstGeom>
          <a:solidFill>
            <a:schemeClr val="bg2">
              <a:lumMod val="25000"/>
            </a:schemeClr>
          </a:solidFill>
        </p:spPr>
        <p:txBody>
          <a:bodyPr/>
          <a:lstStyle>
            <a:lvl1pPr>
              <a:defRPr lang="en-US" dirty="0"/>
            </a:lvl1pPr>
          </a:lstStyle>
          <a:p>
            <a:pPr lvl="0"/>
            <a:endParaRPr lang="en-US" dirty="0"/>
          </a:p>
        </p:txBody>
      </p:sp>
    </p:spTree>
    <p:extLst>
      <p:ext uri="{BB962C8B-B14F-4D97-AF65-F5344CB8AC3E}">
        <p14:creationId xmlns:p14="http://schemas.microsoft.com/office/powerpoint/2010/main" val="3441982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AGE-Layout-20">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9F1E531-B369-48BB-9BCA-0AF303B9140E}"/>
              </a:ext>
            </a:extLst>
          </p:cNvPr>
          <p:cNvSpPr>
            <a:spLocks noGrp="1"/>
          </p:cNvSpPr>
          <p:nvPr>
            <p:ph type="pic" sz="quarter" idx="10"/>
          </p:nvPr>
        </p:nvSpPr>
        <p:spPr>
          <a:xfrm>
            <a:off x="0" y="0"/>
            <a:ext cx="6096000" cy="3429000"/>
          </a:xfrm>
          <a:prstGeom prst="rect">
            <a:avLst/>
          </a:prstGeom>
          <a:solidFill>
            <a:schemeClr val="bg2">
              <a:lumMod val="25000"/>
            </a:schemeClr>
          </a:solidFill>
        </p:spPr>
        <p:txBody>
          <a:bodyPr/>
          <a:lstStyle>
            <a:lvl1pPr>
              <a:defRPr lang="en-US"/>
            </a:lvl1pPr>
          </a:lstStyle>
          <a:p>
            <a:pPr lvl="0"/>
            <a:endParaRPr lang="en-US"/>
          </a:p>
        </p:txBody>
      </p:sp>
      <p:sp>
        <p:nvSpPr>
          <p:cNvPr id="8" name="Picture Placeholder 6">
            <a:extLst>
              <a:ext uri="{FF2B5EF4-FFF2-40B4-BE49-F238E27FC236}">
                <a16:creationId xmlns:a16="http://schemas.microsoft.com/office/drawing/2014/main" id="{0904B0A5-4D0D-4B3C-81C6-D2A780190B34}"/>
              </a:ext>
            </a:extLst>
          </p:cNvPr>
          <p:cNvSpPr>
            <a:spLocks noGrp="1"/>
          </p:cNvSpPr>
          <p:nvPr>
            <p:ph type="pic" sz="quarter" idx="11"/>
          </p:nvPr>
        </p:nvSpPr>
        <p:spPr>
          <a:xfrm>
            <a:off x="6096000" y="3429000"/>
            <a:ext cx="6096000" cy="3429000"/>
          </a:xfrm>
          <a:prstGeom prst="rect">
            <a:avLst/>
          </a:prstGeom>
          <a:solidFill>
            <a:schemeClr val="bg2">
              <a:lumMod val="25000"/>
            </a:schemeClr>
          </a:solidFill>
        </p:spPr>
        <p:txBody>
          <a:bodyPr/>
          <a:lstStyle>
            <a:lvl1pPr>
              <a:defRPr lang="en-US" dirty="0"/>
            </a:lvl1pPr>
          </a:lstStyle>
          <a:p>
            <a:pPr lvl="0"/>
            <a:endParaRPr lang="en-US" dirty="0"/>
          </a:p>
        </p:txBody>
      </p:sp>
    </p:spTree>
    <p:extLst>
      <p:ext uri="{BB962C8B-B14F-4D97-AF65-F5344CB8AC3E}">
        <p14:creationId xmlns:p14="http://schemas.microsoft.com/office/powerpoint/2010/main" val="506436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0834F-E0F2-2B3A-695C-DDC2FE7BDF40}"/>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4B94222D-9429-DC37-8E89-2492D857A6B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8F68AC96-F887-BBB6-08F1-B44DF5CB130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651897D9-C22B-7B21-3CE7-810F2C935EAD}"/>
              </a:ext>
            </a:extLst>
          </p:cNvPr>
          <p:cNvSpPr>
            <a:spLocks noGrp="1"/>
          </p:cNvSpPr>
          <p:nvPr>
            <p:ph type="dt" sz="half" idx="10"/>
          </p:nvPr>
        </p:nvSpPr>
        <p:spPr/>
        <p:txBody>
          <a:bodyPr/>
          <a:lstStyle/>
          <a:p>
            <a:fld id="{83F1BE2E-0B3C-433E-BC31-F64052DD33D2}" type="datetimeFigureOut">
              <a:rPr lang="en-DE" smtClean="0"/>
              <a:t>26/01/2024</a:t>
            </a:fld>
            <a:endParaRPr lang="en-DE"/>
          </a:p>
        </p:txBody>
      </p:sp>
      <p:sp>
        <p:nvSpPr>
          <p:cNvPr id="6" name="Footer Placeholder 5">
            <a:extLst>
              <a:ext uri="{FF2B5EF4-FFF2-40B4-BE49-F238E27FC236}">
                <a16:creationId xmlns:a16="http://schemas.microsoft.com/office/drawing/2014/main" id="{4BF17E4C-5F91-E718-2954-BB56D0EE26B6}"/>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92CC9AFD-C932-DB13-8A5B-FDDE46CFA099}"/>
              </a:ext>
            </a:extLst>
          </p:cNvPr>
          <p:cNvSpPr>
            <a:spLocks noGrp="1"/>
          </p:cNvSpPr>
          <p:nvPr>
            <p:ph type="sldNum" sz="quarter" idx="12"/>
          </p:nvPr>
        </p:nvSpPr>
        <p:spPr/>
        <p:txBody>
          <a:bodyPr/>
          <a:lstStyle/>
          <a:p>
            <a:fld id="{8B99F3D6-B748-439F-BE44-3DCCCF3A1B3F}" type="slidenum">
              <a:rPr lang="en-DE" smtClean="0"/>
              <a:t>‹Nr.›</a:t>
            </a:fld>
            <a:endParaRPr lang="en-DE"/>
          </a:p>
        </p:txBody>
      </p:sp>
    </p:spTree>
    <p:extLst>
      <p:ext uri="{BB962C8B-B14F-4D97-AF65-F5344CB8AC3E}">
        <p14:creationId xmlns:p14="http://schemas.microsoft.com/office/powerpoint/2010/main" val="37469730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AGE-Layout-21">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9F1E531-B369-48BB-9BCA-0AF303B9140E}"/>
              </a:ext>
            </a:extLst>
          </p:cNvPr>
          <p:cNvSpPr>
            <a:spLocks noGrp="1"/>
          </p:cNvSpPr>
          <p:nvPr>
            <p:ph type="pic" sz="quarter" idx="10"/>
          </p:nvPr>
        </p:nvSpPr>
        <p:spPr>
          <a:xfrm>
            <a:off x="0" y="3429000"/>
            <a:ext cx="8836085" cy="3429000"/>
          </a:xfrm>
          <a:prstGeom prst="rect">
            <a:avLst/>
          </a:prstGeom>
          <a:solidFill>
            <a:schemeClr val="bg2">
              <a:lumMod val="25000"/>
            </a:schemeClr>
          </a:solidFill>
        </p:spPr>
        <p:txBody>
          <a:bodyPr/>
          <a:lstStyle>
            <a:lvl1pPr>
              <a:defRPr lang="en-US"/>
            </a:lvl1pPr>
          </a:lstStyle>
          <a:p>
            <a:pPr lvl="0"/>
            <a:endParaRPr lang="en-US"/>
          </a:p>
        </p:txBody>
      </p:sp>
      <p:sp>
        <p:nvSpPr>
          <p:cNvPr id="8" name="Picture Placeholder 6">
            <a:extLst>
              <a:ext uri="{FF2B5EF4-FFF2-40B4-BE49-F238E27FC236}">
                <a16:creationId xmlns:a16="http://schemas.microsoft.com/office/drawing/2014/main" id="{0904B0A5-4D0D-4B3C-81C6-D2A780190B34}"/>
              </a:ext>
            </a:extLst>
          </p:cNvPr>
          <p:cNvSpPr>
            <a:spLocks noGrp="1"/>
          </p:cNvSpPr>
          <p:nvPr>
            <p:ph type="pic" sz="quarter" idx="11"/>
          </p:nvPr>
        </p:nvSpPr>
        <p:spPr>
          <a:xfrm>
            <a:off x="8836085" y="3429000"/>
            <a:ext cx="3355915" cy="3429000"/>
          </a:xfrm>
          <a:prstGeom prst="rect">
            <a:avLst/>
          </a:prstGeom>
          <a:solidFill>
            <a:schemeClr val="bg2">
              <a:lumMod val="25000"/>
            </a:schemeClr>
          </a:solidFill>
        </p:spPr>
        <p:txBody>
          <a:bodyPr/>
          <a:lstStyle>
            <a:lvl1pPr>
              <a:defRPr lang="en-US" dirty="0"/>
            </a:lvl1pPr>
          </a:lstStyle>
          <a:p>
            <a:pPr lvl="0"/>
            <a:endParaRPr lang="en-US" dirty="0"/>
          </a:p>
        </p:txBody>
      </p:sp>
    </p:spTree>
    <p:extLst>
      <p:ext uri="{BB962C8B-B14F-4D97-AF65-F5344CB8AC3E}">
        <p14:creationId xmlns:p14="http://schemas.microsoft.com/office/powerpoint/2010/main" val="42270384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IMAGE-Layout-22">
    <p:bg>
      <p:bgPr>
        <a:solidFill>
          <a:schemeClr val="tx1"/>
        </a:solidFill>
        <a:effectLst/>
      </p:bgPr>
    </p:bg>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CEB6E739-39F9-4E42-B265-0E28996ABE27}"/>
              </a:ext>
            </a:extLst>
          </p:cNvPr>
          <p:cNvSpPr>
            <a:spLocks noGrp="1"/>
          </p:cNvSpPr>
          <p:nvPr>
            <p:ph type="pic" sz="quarter" idx="11"/>
          </p:nvPr>
        </p:nvSpPr>
        <p:spPr>
          <a:xfrm>
            <a:off x="0" y="3429000"/>
            <a:ext cx="3355915" cy="3429000"/>
          </a:xfrm>
          <a:prstGeom prst="rect">
            <a:avLst/>
          </a:prstGeom>
          <a:solidFill>
            <a:schemeClr val="bg2">
              <a:lumMod val="25000"/>
            </a:schemeClr>
          </a:solidFill>
        </p:spPr>
        <p:txBody>
          <a:bodyPr/>
          <a:lstStyle>
            <a:lvl1pPr>
              <a:defRPr lang="en-US" dirty="0"/>
            </a:lvl1pPr>
          </a:lstStyle>
          <a:p>
            <a:pPr lvl="0"/>
            <a:endParaRPr lang="en-US" dirty="0"/>
          </a:p>
        </p:txBody>
      </p:sp>
    </p:spTree>
    <p:extLst>
      <p:ext uri="{BB962C8B-B14F-4D97-AF65-F5344CB8AC3E}">
        <p14:creationId xmlns:p14="http://schemas.microsoft.com/office/powerpoint/2010/main" val="20226372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IMAGE-Layout-23">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038A9B6-0CC9-46A8-8325-AC97DD01FA72}"/>
              </a:ext>
            </a:extLst>
          </p:cNvPr>
          <p:cNvSpPr>
            <a:spLocks noGrp="1"/>
          </p:cNvSpPr>
          <p:nvPr>
            <p:ph type="pic" sz="quarter" idx="10"/>
          </p:nvPr>
        </p:nvSpPr>
        <p:spPr>
          <a:xfrm>
            <a:off x="914400" y="914400"/>
            <a:ext cx="7027200" cy="5029200"/>
          </a:xfrm>
          <a:prstGeom prst="roundRect">
            <a:avLst>
              <a:gd name="adj" fmla="val 0"/>
            </a:avLst>
          </a:prstGeom>
          <a:solidFill>
            <a:schemeClr val="bg2">
              <a:lumMod val="25000"/>
            </a:schemeClr>
          </a:solidFill>
        </p:spPr>
        <p:txBody>
          <a:bodyPr/>
          <a:lstStyle/>
          <a:p>
            <a:endParaRPr lang="en-US"/>
          </a:p>
        </p:txBody>
      </p:sp>
      <p:sp>
        <p:nvSpPr>
          <p:cNvPr id="3" name="Title 4">
            <a:extLst>
              <a:ext uri="{FF2B5EF4-FFF2-40B4-BE49-F238E27FC236}">
                <a16:creationId xmlns:a16="http://schemas.microsoft.com/office/drawing/2014/main" id="{E614D36E-ECF9-42A6-B627-4D2F5657214A}"/>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37986127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MAGE-Layout-24">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038A9B6-0CC9-46A8-8325-AC97DD01FA72}"/>
              </a:ext>
            </a:extLst>
          </p:cNvPr>
          <p:cNvSpPr>
            <a:spLocks noGrp="1"/>
          </p:cNvSpPr>
          <p:nvPr>
            <p:ph type="pic" sz="quarter" idx="10"/>
          </p:nvPr>
        </p:nvSpPr>
        <p:spPr>
          <a:xfrm>
            <a:off x="4250400" y="914400"/>
            <a:ext cx="7027200" cy="5029200"/>
          </a:xfrm>
          <a:prstGeom prst="roundRect">
            <a:avLst>
              <a:gd name="adj" fmla="val 0"/>
            </a:avLst>
          </a:prstGeom>
          <a:solidFill>
            <a:schemeClr val="bg2">
              <a:lumMod val="25000"/>
            </a:schemeClr>
          </a:solidFill>
        </p:spPr>
        <p:txBody>
          <a:bodyPr/>
          <a:lstStyle/>
          <a:p>
            <a:endParaRPr lang="en-US"/>
          </a:p>
        </p:txBody>
      </p:sp>
      <p:sp>
        <p:nvSpPr>
          <p:cNvPr id="3" name="Title 4">
            <a:extLst>
              <a:ext uri="{FF2B5EF4-FFF2-40B4-BE49-F238E27FC236}">
                <a16:creationId xmlns:a16="http://schemas.microsoft.com/office/drawing/2014/main" id="{A15DD993-0F59-40B2-8E5D-FE7EF97F6526}"/>
              </a:ext>
            </a:extLst>
          </p:cNvPr>
          <p:cNvSpPr>
            <a:spLocks noGrp="1"/>
          </p:cNvSpPr>
          <p:nvPr>
            <p:ph type="title" hasCustomPrompt="1"/>
          </p:nvPr>
        </p:nvSpPr>
        <p:spPr>
          <a:xfrm>
            <a:off x="2692400" y="204824"/>
            <a:ext cx="8585200" cy="535531"/>
          </a:xfrm>
          <a:prstGeom prst="rect">
            <a:avLst/>
          </a:prstGeom>
          <a:noFill/>
        </p:spPr>
        <p:txBody>
          <a:bodyPr wrap="square" rtlCol="0">
            <a:spAutoFit/>
          </a:bodyPr>
          <a:lstStyle>
            <a:lvl1pPr algn="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14461017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IMAGE-Layout-25">
    <p:bg>
      <p:bgPr>
        <a:solidFill>
          <a:schemeClr val="tx1"/>
        </a:solidFill>
        <a:effectLst/>
      </p:bgPr>
    </p:bg>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A15DD993-0F59-40B2-8E5D-FE7EF97F6526}"/>
              </a:ext>
            </a:extLst>
          </p:cNvPr>
          <p:cNvSpPr>
            <a:spLocks noGrp="1"/>
          </p:cNvSpPr>
          <p:nvPr>
            <p:ph type="title" hasCustomPrompt="1"/>
          </p:nvPr>
        </p:nvSpPr>
        <p:spPr>
          <a:xfrm>
            <a:off x="2692400" y="204824"/>
            <a:ext cx="8585200" cy="535531"/>
          </a:xfrm>
          <a:prstGeom prst="rect">
            <a:avLst/>
          </a:prstGeom>
          <a:noFill/>
        </p:spPr>
        <p:txBody>
          <a:bodyPr wrap="square" rtlCol="0">
            <a:spAutoFit/>
          </a:bodyPr>
          <a:lstStyle>
            <a:lvl1pPr algn="r">
              <a:defRPr lang="en-US" sz="3200">
                <a:solidFill>
                  <a:schemeClr val="bg1"/>
                </a:solidFill>
                <a:ea typeface="+mn-ea"/>
                <a:cs typeface="+mn-cs"/>
              </a:defRPr>
            </a:lvl1pPr>
          </a:lstStyle>
          <a:p>
            <a:pPr marL="0" lvl="0"/>
            <a:r>
              <a:rPr lang="en-US" dirty="0"/>
              <a:t>ADD HERE YOUR TITLE</a:t>
            </a:r>
          </a:p>
        </p:txBody>
      </p:sp>
      <p:sp>
        <p:nvSpPr>
          <p:cNvPr id="4" name="Picture Placeholder 6">
            <a:extLst>
              <a:ext uri="{FF2B5EF4-FFF2-40B4-BE49-F238E27FC236}">
                <a16:creationId xmlns:a16="http://schemas.microsoft.com/office/drawing/2014/main" id="{C46AC66E-831B-481E-9DCA-6F38FC2799A1}"/>
              </a:ext>
            </a:extLst>
          </p:cNvPr>
          <p:cNvSpPr>
            <a:spLocks noGrp="1"/>
          </p:cNvSpPr>
          <p:nvPr>
            <p:ph type="pic" sz="quarter" idx="10"/>
          </p:nvPr>
        </p:nvSpPr>
        <p:spPr>
          <a:xfrm>
            <a:off x="6096000" y="914400"/>
            <a:ext cx="5181600" cy="5029200"/>
          </a:xfrm>
          <a:prstGeom prst="roundRect">
            <a:avLst>
              <a:gd name="adj" fmla="val 0"/>
            </a:avLst>
          </a:prstGeom>
          <a:solidFill>
            <a:schemeClr val="bg2">
              <a:lumMod val="25000"/>
            </a:schemeClr>
          </a:solidFill>
        </p:spPr>
        <p:txBody>
          <a:bodyPr/>
          <a:lstStyle>
            <a:lvl1pPr>
              <a:defRPr lang="en-US"/>
            </a:lvl1pPr>
          </a:lstStyle>
          <a:p>
            <a:pPr lvl="0"/>
            <a:endParaRPr lang="en-US"/>
          </a:p>
        </p:txBody>
      </p:sp>
    </p:spTree>
    <p:extLst>
      <p:ext uri="{BB962C8B-B14F-4D97-AF65-F5344CB8AC3E}">
        <p14:creationId xmlns:p14="http://schemas.microsoft.com/office/powerpoint/2010/main" val="35150433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Layout-26">
    <p:bg>
      <p:bgPr>
        <a:solidFill>
          <a:schemeClr val="tx1"/>
        </a:solidFill>
        <a:effectLst/>
      </p:bgPr>
    </p:bg>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A3D589A9-0690-4D70-AC6B-7E02C990809B}"/>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
        <p:nvSpPr>
          <p:cNvPr id="5" name="Picture Placeholder 2">
            <a:extLst>
              <a:ext uri="{FF2B5EF4-FFF2-40B4-BE49-F238E27FC236}">
                <a16:creationId xmlns:a16="http://schemas.microsoft.com/office/drawing/2014/main" id="{1D032E74-E98C-4A65-8348-308DC5A57330}"/>
              </a:ext>
            </a:extLst>
          </p:cNvPr>
          <p:cNvSpPr>
            <a:spLocks noGrp="1"/>
          </p:cNvSpPr>
          <p:nvPr>
            <p:ph type="pic" sz="quarter" idx="11"/>
          </p:nvPr>
        </p:nvSpPr>
        <p:spPr>
          <a:xfrm>
            <a:off x="1219200" y="1600200"/>
            <a:ext cx="3657600" cy="3657600"/>
          </a:xfrm>
          <a:prstGeom prst="ellipse">
            <a:avLst/>
          </a:prstGeom>
          <a:solidFill>
            <a:schemeClr val="bg2">
              <a:lumMod val="25000"/>
            </a:schemeClr>
          </a:solidFill>
          <a:ln w="38100">
            <a:noFill/>
          </a:ln>
          <a:effectLst/>
        </p:spPr>
        <p:txBody>
          <a:bodyPr/>
          <a:lstStyle>
            <a:lvl1pPr>
              <a:defRPr sz="1867">
                <a:solidFill>
                  <a:schemeClr val="bg1"/>
                </a:solidFill>
              </a:defRPr>
            </a:lvl1pPr>
          </a:lstStyle>
          <a:p>
            <a:endParaRPr lang="uk-UA"/>
          </a:p>
        </p:txBody>
      </p:sp>
    </p:spTree>
    <p:extLst>
      <p:ext uri="{BB962C8B-B14F-4D97-AF65-F5344CB8AC3E}">
        <p14:creationId xmlns:p14="http://schemas.microsoft.com/office/powerpoint/2010/main" val="2892853040"/>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Layout-27">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914400" y="914400"/>
            <a:ext cx="3396000" cy="3336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0" name="Picture Placeholder 3">
            <a:extLst>
              <a:ext uri="{FF2B5EF4-FFF2-40B4-BE49-F238E27FC236}">
                <a16:creationId xmlns:a16="http://schemas.microsoft.com/office/drawing/2014/main" id="{9DDCC9E0-60A8-460E-B271-38AA5BD31AB6}"/>
              </a:ext>
            </a:extLst>
          </p:cNvPr>
          <p:cNvSpPr>
            <a:spLocks noGrp="1"/>
          </p:cNvSpPr>
          <p:nvPr>
            <p:ph type="pic" sz="quarter" idx="11"/>
          </p:nvPr>
        </p:nvSpPr>
        <p:spPr>
          <a:xfrm>
            <a:off x="4398000" y="914400"/>
            <a:ext cx="3396000" cy="3336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1" name="Picture Placeholder 3">
            <a:extLst>
              <a:ext uri="{FF2B5EF4-FFF2-40B4-BE49-F238E27FC236}">
                <a16:creationId xmlns:a16="http://schemas.microsoft.com/office/drawing/2014/main" id="{078D1A29-CD71-43A6-99D6-836B5EBFDE5A}"/>
              </a:ext>
            </a:extLst>
          </p:cNvPr>
          <p:cNvSpPr>
            <a:spLocks noGrp="1"/>
          </p:cNvSpPr>
          <p:nvPr>
            <p:ph type="pic" sz="quarter" idx="12"/>
          </p:nvPr>
        </p:nvSpPr>
        <p:spPr>
          <a:xfrm>
            <a:off x="7881600" y="914400"/>
            <a:ext cx="3396000" cy="3336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5" name="Title 4">
            <a:extLst>
              <a:ext uri="{FF2B5EF4-FFF2-40B4-BE49-F238E27FC236}">
                <a16:creationId xmlns:a16="http://schemas.microsoft.com/office/drawing/2014/main" id="{051B3C81-37F1-45BE-8A36-6F5B922614FC}"/>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22271240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Layout-28">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914400" y="914400"/>
            <a:ext cx="2520000" cy="2520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4" name="Picture Placeholder 3">
            <a:extLst>
              <a:ext uri="{FF2B5EF4-FFF2-40B4-BE49-F238E27FC236}">
                <a16:creationId xmlns:a16="http://schemas.microsoft.com/office/drawing/2014/main" id="{E32D31ED-4C21-4996-B1F6-2801D562DEBA}"/>
              </a:ext>
            </a:extLst>
          </p:cNvPr>
          <p:cNvSpPr>
            <a:spLocks noGrp="1"/>
          </p:cNvSpPr>
          <p:nvPr>
            <p:ph type="pic" sz="quarter" idx="11"/>
          </p:nvPr>
        </p:nvSpPr>
        <p:spPr>
          <a:xfrm>
            <a:off x="8757600" y="914400"/>
            <a:ext cx="2520000" cy="2520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5" name="Picture Placeholder 3">
            <a:extLst>
              <a:ext uri="{FF2B5EF4-FFF2-40B4-BE49-F238E27FC236}">
                <a16:creationId xmlns:a16="http://schemas.microsoft.com/office/drawing/2014/main" id="{871AC328-6CDC-43DA-B810-E2F4FA4B78C0}"/>
              </a:ext>
            </a:extLst>
          </p:cNvPr>
          <p:cNvSpPr>
            <a:spLocks noGrp="1"/>
          </p:cNvSpPr>
          <p:nvPr>
            <p:ph type="pic" sz="quarter" idx="12"/>
          </p:nvPr>
        </p:nvSpPr>
        <p:spPr>
          <a:xfrm>
            <a:off x="6143201" y="914400"/>
            <a:ext cx="2520000" cy="2520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6" name="Picture Placeholder 3">
            <a:extLst>
              <a:ext uri="{FF2B5EF4-FFF2-40B4-BE49-F238E27FC236}">
                <a16:creationId xmlns:a16="http://schemas.microsoft.com/office/drawing/2014/main" id="{3BA56443-CF18-4C38-9575-5E1710AAB668}"/>
              </a:ext>
            </a:extLst>
          </p:cNvPr>
          <p:cNvSpPr>
            <a:spLocks noGrp="1"/>
          </p:cNvSpPr>
          <p:nvPr>
            <p:ph type="pic" sz="quarter" idx="13"/>
          </p:nvPr>
        </p:nvSpPr>
        <p:spPr>
          <a:xfrm>
            <a:off x="3528799" y="914400"/>
            <a:ext cx="2520000" cy="2520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6" name="Title 4">
            <a:extLst>
              <a:ext uri="{FF2B5EF4-FFF2-40B4-BE49-F238E27FC236}">
                <a16:creationId xmlns:a16="http://schemas.microsoft.com/office/drawing/2014/main" id="{BDE31C0E-ED7D-4FBC-B3FC-8850A717228D}"/>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30506870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Layout-29">
    <p:bg>
      <p:bgPr>
        <a:solidFill>
          <a:schemeClr val="tx1"/>
        </a:solidFill>
        <a:effectLst/>
      </p:bgPr>
    </p:bg>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A01E19A8-58F0-4680-BA37-243AA8D2479B}"/>
              </a:ext>
            </a:extLst>
          </p:cNvPr>
          <p:cNvSpPr>
            <a:spLocks noGrp="1"/>
          </p:cNvSpPr>
          <p:nvPr>
            <p:ph type="pic" sz="quarter" idx="10"/>
          </p:nvPr>
        </p:nvSpPr>
        <p:spPr>
          <a:xfrm>
            <a:off x="914400" y="914401"/>
            <a:ext cx="2520000" cy="2472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3" name="Picture Placeholder 3">
            <a:extLst>
              <a:ext uri="{FF2B5EF4-FFF2-40B4-BE49-F238E27FC236}">
                <a16:creationId xmlns:a16="http://schemas.microsoft.com/office/drawing/2014/main" id="{35F7524D-A316-4A4B-928A-66679129A8AC}"/>
              </a:ext>
            </a:extLst>
          </p:cNvPr>
          <p:cNvSpPr>
            <a:spLocks noGrp="1"/>
          </p:cNvSpPr>
          <p:nvPr>
            <p:ph type="pic" sz="quarter" idx="11"/>
          </p:nvPr>
        </p:nvSpPr>
        <p:spPr>
          <a:xfrm>
            <a:off x="6143201" y="914401"/>
            <a:ext cx="2520000" cy="2472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4" name="Picture Placeholder 3">
            <a:extLst>
              <a:ext uri="{FF2B5EF4-FFF2-40B4-BE49-F238E27FC236}">
                <a16:creationId xmlns:a16="http://schemas.microsoft.com/office/drawing/2014/main" id="{3F19A66A-71A3-45B9-B802-F3CD6C788920}"/>
              </a:ext>
            </a:extLst>
          </p:cNvPr>
          <p:cNvSpPr>
            <a:spLocks noGrp="1"/>
          </p:cNvSpPr>
          <p:nvPr>
            <p:ph type="pic" sz="quarter" idx="12"/>
          </p:nvPr>
        </p:nvSpPr>
        <p:spPr>
          <a:xfrm>
            <a:off x="6143201" y="3471599"/>
            <a:ext cx="2520000" cy="2472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5" name="Picture Placeholder 3">
            <a:extLst>
              <a:ext uri="{FF2B5EF4-FFF2-40B4-BE49-F238E27FC236}">
                <a16:creationId xmlns:a16="http://schemas.microsoft.com/office/drawing/2014/main" id="{F34BF67E-4A08-4158-AB88-CA7B07B054DE}"/>
              </a:ext>
            </a:extLst>
          </p:cNvPr>
          <p:cNvSpPr>
            <a:spLocks noGrp="1"/>
          </p:cNvSpPr>
          <p:nvPr>
            <p:ph type="pic" sz="quarter" idx="13"/>
          </p:nvPr>
        </p:nvSpPr>
        <p:spPr>
          <a:xfrm>
            <a:off x="914400" y="3471599"/>
            <a:ext cx="2520000" cy="2472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6" name="Title 4">
            <a:extLst>
              <a:ext uri="{FF2B5EF4-FFF2-40B4-BE49-F238E27FC236}">
                <a16:creationId xmlns:a16="http://schemas.microsoft.com/office/drawing/2014/main" id="{56E3EE0B-F4D7-4A15-858C-7B64D9236F77}"/>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41239190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Layout-30">
    <p:bg>
      <p:bgPr>
        <a:solidFill>
          <a:schemeClr val="tx1"/>
        </a:solidFill>
        <a:effectLst/>
      </p:bgPr>
    </p:bg>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DB8E2D95-DBF1-4838-AC3D-96F341E8EC32}"/>
              </a:ext>
            </a:extLst>
          </p:cNvPr>
          <p:cNvSpPr>
            <a:spLocks noGrp="1"/>
          </p:cNvSpPr>
          <p:nvPr>
            <p:ph type="pic" sz="quarter" idx="11"/>
          </p:nvPr>
        </p:nvSpPr>
        <p:spPr>
          <a:xfrm>
            <a:off x="6522720" y="1688785"/>
            <a:ext cx="1633728" cy="1633728"/>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
        <p:nvSpPr>
          <p:cNvPr id="5" name="Picture Placeholder 3">
            <a:extLst>
              <a:ext uri="{FF2B5EF4-FFF2-40B4-BE49-F238E27FC236}">
                <a16:creationId xmlns:a16="http://schemas.microsoft.com/office/drawing/2014/main" id="{90CB9292-A56B-4AF1-9C57-80C7BB9D0850}"/>
              </a:ext>
            </a:extLst>
          </p:cNvPr>
          <p:cNvSpPr>
            <a:spLocks noGrp="1"/>
          </p:cNvSpPr>
          <p:nvPr>
            <p:ph type="pic" sz="quarter" idx="10"/>
          </p:nvPr>
        </p:nvSpPr>
        <p:spPr>
          <a:xfrm>
            <a:off x="4035552" y="1688785"/>
            <a:ext cx="1633728" cy="1633728"/>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
        <p:nvSpPr>
          <p:cNvPr id="4" name="Title 4">
            <a:extLst>
              <a:ext uri="{FF2B5EF4-FFF2-40B4-BE49-F238E27FC236}">
                <a16:creationId xmlns:a16="http://schemas.microsoft.com/office/drawing/2014/main" id="{3EC904EB-B2A2-479C-9B2E-50DCB0CD54DA}"/>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4283017893"/>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30AB0-B489-A874-E1B3-6D8A012A7A78}"/>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D4717081-A4D9-591B-7AA7-FD7DD1B07A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5C3FE01-C9BA-0B2C-1CCA-D01A0F3FFD1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AF4344AB-12FC-6763-6C9A-74CD53C9B8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8B5E65F-A04A-62A0-92C0-456C022C364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6AE509DB-1FED-C690-E962-35E3596553E9}"/>
              </a:ext>
            </a:extLst>
          </p:cNvPr>
          <p:cNvSpPr>
            <a:spLocks noGrp="1"/>
          </p:cNvSpPr>
          <p:nvPr>
            <p:ph type="dt" sz="half" idx="10"/>
          </p:nvPr>
        </p:nvSpPr>
        <p:spPr/>
        <p:txBody>
          <a:bodyPr/>
          <a:lstStyle/>
          <a:p>
            <a:fld id="{83F1BE2E-0B3C-433E-BC31-F64052DD33D2}" type="datetimeFigureOut">
              <a:rPr lang="en-DE" smtClean="0"/>
              <a:t>26/01/2024</a:t>
            </a:fld>
            <a:endParaRPr lang="en-DE"/>
          </a:p>
        </p:txBody>
      </p:sp>
      <p:sp>
        <p:nvSpPr>
          <p:cNvPr id="8" name="Footer Placeholder 7">
            <a:extLst>
              <a:ext uri="{FF2B5EF4-FFF2-40B4-BE49-F238E27FC236}">
                <a16:creationId xmlns:a16="http://schemas.microsoft.com/office/drawing/2014/main" id="{7A5962F9-7EF5-17DB-5F8C-A1ACA4DA120B}"/>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7002E42F-5511-86BD-D0C1-1397BD4B29C7}"/>
              </a:ext>
            </a:extLst>
          </p:cNvPr>
          <p:cNvSpPr>
            <a:spLocks noGrp="1"/>
          </p:cNvSpPr>
          <p:nvPr>
            <p:ph type="sldNum" sz="quarter" idx="12"/>
          </p:nvPr>
        </p:nvSpPr>
        <p:spPr/>
        <p:txBody>
          <a:bodyPr/>
          <a:lstStyle/>
          <a:p>
            <a:fld id="{8B99F3D6-B748-439F-BE44-3DCCCF3A1B3F}" type="slidenum">
              <a:rPr lang="en-DE" smtClean="0"/>
              <a:t>‹Nr.›</a:t>
            </a:fld>
            <a:endParaRPr lang="en-DE"/>
          </a:p>
        </p:txBody>
      </p:sp>
    </p:spTree>
    <p:extLst>
      <p:ext uri="{BB962C8B-B14F-4D97-AF65-F5344CB8AC3E}">
        <p14:creationId xmlns:p14="http://schemas.microsoft.com/office/powerpoint/2010/main" val="17602728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Layout-31">
    <p:bg>
      <p:bgPr>
        <a:solidFill>
          <a:schemeClr val="tx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25D926C8-134F-4B4E-AFA6-422CF4396A99}"/>
              </a:ext>
            </a:extLst>
          </p:cNvPr>
          <p:cNvSpPr>
            <a:spLocks noGrp="1"/>
          </p:cNvSpPr>
          <p:nvPr>
            <p:ph type="pic" sz="quarter" idx="12"/>
          </p:nvPr>
        </p:nvSpPr>
        <p:spPr>
          <a:xfrm>
            <a:off x="3927933" y="2539400"/>
            <a:ext cx="1779800" cy="1779800"/>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14" name="Picture Placeholder 2">
            <a:extLst>
              <a:ext uri="{FF2B5EF4-FFF2-40B4-BE49-F238E27FC236}">
                <a16:creationId xmlns:a16="http://schemas.microsoft.com/office/drawing/2014/main" id="{E7A03C44-8D2E-4BFD-9CA2-776A82F3D046}"/>
              </a:ext>
            </a:extLst>
          </p:cNvPr>
          <p:cNvSpPr>
            <a:spLocks noGrp="1"/>
          </p:cNvSpPr>
          <p:nvPr>
            <p:ph type="pic" sz="quarter" idx="13"/>
          </p:nvPr>
        </p:nvSpPr>
        <p:spPr>
          <a:xfrm>
            <a:off x="6484267" y="2539400"/>
            <a:ext cx="1779800" cy="1779800"/>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15" name="Picture Placeholder 2">
            <a:extLst>
              <a:ext uri="{FF2B5EF4-FFF2-40B4-BE49-F238E27FC236}">
                <a16:creationId xmlns:a16="http://schemas.microsoft.com/office/drawing/2014/main" id="{F4B1582B-7009-4058-8A5C-E13B6D711671}"/>
              </a:ext>
            </a:extLst>
          </p:cNvPr>
          <p:cNvSpPr>
            <a:spLocks noGrp="1"/>
          </p:cNvSpPr>
          <p:nvPr>
            <p:ph type="pic" sz="quarter" idx="14"/>
          </p:nvPr>
        </p:nvSpPr>
        <p:spPr>
          <a:xfrm>
            <a:off x="9040600" y="2539400"/>
            <a:ext cx="1779800" cy="1779800"/>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4" name="Picture Placeholder 2">
            <a:extLst>
              <a:ext uri="{FF2B5EF4-FFF2-40B4-BE49-F238E27FC236}">
                <a16:creationId xmlns:a16="http://schemas.microsoft.com/office/drawing/2014/main" id="{ECE65DF2-591D-4F3E-B1AE-7D36BDC98605}"/>
              </a:ext>
            </a:extLst>
          </p:cNvPr>
          <p:cNvSpPr>
            <a:spLocks noGrp="1"/>
          </p:cNvSpPr>
          <p:nvPr>
            <p:ph type="pic" sz="quarter" idx="11"/>
          </p:nvPr>
        </p:nvSpPr>
        <p:spPr>
          <a:xfrm>
            <a:off x="1371600" y="2539400"/>
            <a:ext cx="1779800" cy="1779800"/>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2618292962"/>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Layout-32">
    <p:bg>
      <p:bgPr>
        <a:solidFill>
          <a:schemeClr val="tx1"/>
        </a:solidFill>
        <a:effectLst/>
      </p:bgPr>
    </p:bg>
    <p:spTree>
      <p:nvGrpSpPr>
        <p:cNvPr id="1" name=""/>
        <p:cNvGrpSpPr/>
        <p:nvPr/>
      </p:nvGrpSpPr>
      <p:grpSpPr>
        <a:xfrm>
          <a:off x="0" y="0"/>
          <a:ext cx="0" cy="0"/>
          <a:chOff x="0" y="0"/>
          <a:chExt cx="0" cy="0"/>
        </a:xfrm>
      </p:grpSpPr>
      <p:sp>
        <p:nvSpPr>
          <p:cNvPr id="13" name="Picture Placeholder 3">
            <a:extLst>
              <a:ext uri="{FF2B5EF4-FFF2-40B4-BE49-F238E27FC236}">
                <a16:creationId xmlns:a16="http://schemas.microsoft.com/office/drawing/2014/main" id="{35F7524D-A316-4A4B-928A-66679129A8AC}"/>
              </a:ext>
            </a:extLst>
          </p:cNvPr>
          <p:cNvSpPr>
            <a:spLocks noGrp="1"/>
          </p:cNvSpPr>
          <p:nvPr>
            <p:ph type="pic" sz="quarter" idx="11"/>
          </p:nvPr>
        </p:nvSpPr>
        <p:spPr>
          <a:xfrm>
            <a:off x="6143201" y="914401"/>
            <a:ext cx="2520000" cy="2472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4" name="Picture Placeholder 3">
            <a:extLst>
              <a:ext uri="{FF2B5EF4-FFF2-40B4-BE49-F238E27FC236}">
                <a16:creationId xmlns:a16="http://schemas.microsoft.com/office/drawing/2014/main" id="{3F19A66A-71A3-45B9-B802-F3CD6C788920}"/>
              </a:ext>
            </a:extLst>
          </p:cNvPr>
          <p:cNvSpPr>
            <a:spLocks noGrp="1"/>
          </p:cNvSpPr>
          <p:nvPr>
            <p:ph type="pic" sz="quarter" idx="12"/>
          </p:nvPr>
        </p:nvSpPr>
        <p:spPr>
          <a:xfrm>
            <a:off x="6143201" y="3471599"/>
            <a:ext cx="2520000" cy="2472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5" name="Picture Placeholder 3">
            <a:extLst>
              <a:ext uri="{FF2B5EF4-FFF2-40B4-BE49-F238E27FC236}">
                <a16:creationId xmlns:a16="http://schemas.microsoft.com/office/drawing/2014/main" id="{F34BF67E-4A08-4158-AB88-CA7B07B054DE}"/>
              </a:ext>
            </a:extLst>
          </p:cNvPr>
          <p:cNvSpPr>
            <a:spLocks noGrp="1"/>
          </p:cNvSpPr>
          <p:nvPr>
            <p:ph type="pic" sz="quarter" idx="13"/>
          </p:nvPr>
        </p:nvSpPr>
        <p:spPr>
          <a:xfrm>
            <a:off x="914400" y="3471599"/>
            <a:ext cx="2520000" cy="2472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8" name="Picture Placeholder 3">
            <a:extLst>
              <a:ext uri="{FF2B5EF4-FFF2-40B4-BE49-F238E27FC236}">
                <a16:creationId xmlns:a16="http://schemas.microsoft.com/office/drawing/2014/main" id="{D51E2876-E8C8-423C-9494-4CEF2FF3A976}"/>
              </a:ext>
            </a:extLst>
          </p:cNvPr>
          <p:cNvSpPr>
            <a:spLocks noGrp="1"/>
          </p:cNvSpPr>
          <p:nvPr>
            <p:ph type="pic" sz="quarter" idx="14"/>
          </p:nvPr>
        </p:nvSpPr>
        <p:spPr>
          <a:xfrm>
            <a:off x="3528799" y="914401"/>
            <a:ext cx="2520000" cy="2472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9" name="Picture Placeholder 3">
            <a:extLst>
              <a:ext uri="{FF2B5EF4-FFF2-40B4-BE49-F238E27FC236}">
                <a16:creationId xmlns:a16="http://schemas.microsoft.com/office/drawing/2014/main" id="{FBEA9705-624D-467C-AF97-F2C06F54CF58}"/>
              </a:ext>
            </a:extLst>
          </p:cNvPr>
          <p:cNvSpPr>
            <a:spLocks noGrp="1"/>
          </p:cNvSpPr>
          <p:nvPr>
            <p:ph type="pic" sz="quarter" idx="15"/>
          </p:nvPr>
        </p:nvSpPr>
        <p:spPr>
          <a:xfrm>
            <a:off x="3528799" y="3471599"/>
            <a:ext cx="2520000" cy="2472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0" name="Picture Placeholder 3">
            <a:extLst>
              <a:ext uri="{FF2B5EF4-FFF2-40B4-BE49-F238E27FC236}">
                <a16:creationId xmlns:a16="http://schemas.microsoft.com/office/drawing/2014/main" id="{9D52E7B9-C3A8-480E-B89A-1D9E52E70D05}"/>
              </a:ext>
            </a:extLst>
          </p:cNvPr>
          <p:cNvSpPr>
            <a:spLocks noGrp="1"/>
          </p:cNvSpPr>
          <p:nvPr>
            <p:ph type="pic" sz="quarter" idx="16"/>
          </p:nvPr>
        </p:nvSpPr>
        <p:spPr>
          <a:xfrm>
            <a:off x="8757600" y="914401"/>
            <a:ext cx="2520000" cy="2472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1" name="Title 4">
            <a:extLst>
              <a:ext uri="{FF2B5EF4-FFF2-40B4-BE49-F238E27FC236}">
                <a16:creationId xmlns:a16="http://schemas.microsoft.com/office/drawing/2014/main" id="{9362819E-B2B5-455B-AA2D-A8DAF1066AC6}"/>
              </a:ext>
            </a:extLst>
          </p:cNvPr>
          <p:cNvSpPr>
            <a:spLocks noGrp="1"/>
          </p:cNvSpPr>
          <p:nvPr>
            <p:ph type="title" hasCustomPrompt="1"/>
          </p:nvPr>
        </p:nvSpPr>
        <p:spPr>
          <a:xfrm>
            <a:off x="2692400" y="204824"/>
            <a:ext cx="8585200" cy="535531"/>
          </a:xfrm>
          <a:prstGeom prst="rect">
            <a:avLst/>
          </a:prstGeom>
          <a:noFill/>
        </p:spPr>
        <p:txBody>
          <a:bodyPr wrap="square" rtlCol="0">
            <a:spAutoFit/>
          </a:bodyPr>
          <a:lstStyle>
            <a:lvl1pPr algn="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31455285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Layout-33">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914400" y="914399"/>
            <a:ext cx="1680000" cy="1680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24" name="Picture Placeholder 3">
            <a:extLst>
              <a:ext uri="{FF2B5EF4-FFF2-40B4-BE49-F238E27FC236}">
                <a16:creationId xmlns:a16="http://schemas.microsoft.com/office/drawing/2014/main" id="{4D6CAF51-6BDC-498B-A477-237F7A227F5F}"/>
              </a:ext>
            </a:extLst>
          </p:cNvPr>
          <p:cNvSpPr>
            <a:spLocks noGrp="1"/>
          </p:cNvSpPr>
          <p:nvPr>
            <p:ph type="pic" sz="quarter" idx="11"/>
          </p:nvPr>
        </p:nvSpPr>
        <p:spPr>
          <a:xfrm>
            <a:off x="2594400" y="914399"/>
            <a:ext cx="1680000" cy="1680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25" name="Picture Placeholder 3">
            <a:extLst>
              <a:ext uri="{FF2B5EF4-FFF2-40B4-BE49-F238E27FC236}">
                <a16:creationId xmlns:a16="http://schemas.microsoft.com/office/drawing/2014/main" id="{90441955-A97F-4CDA-9F8E-65C8BCEFD3D4}"/>
              </a:ext>
            </a:extLst>
          </p:cNvPr>
          <p:cNvSpPr>
            <a:spLocks noGrp="1"/>
          </p:cNvSpPr>
          <p:nvPr>
            <p:ph type="pic" sz="quarter" idx="12"/>
          </p:nvPr>
        </p:nvSpPr>
        <p:spPr>
          <a:xfrm>
            <a:off x="4274400" y="914399"/>
            <a:ext cx="1680000" cy="1680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26" name="Picture Placeholder 3">
            <a:extLst>
              <a:ext uri="{FF2B5EF4-FFF2-40B4-BE49-F238E27FC236}">
                <a16:creationId xmlns:a16="http://schemas.microsoft.com/office/drawing/2014/main" id="{34091CEE-A618-459D-8440-5B817743F9C9}"/>
              </a:ext>
            </a:extLst>
          </p:cNvPr>
          <p:cNvSpPr>
            <a:spLocks noGrp="1"/>
          </p:cNvSpPr>
          <p:nvPr>
            <p:ph type="pic" sz="quarter" idx="13"/>
          </p:nvPr>
        </p:nvSpPr>
        <p:spPr>
          <a:xfrm>
            <a:off x="914400" y="2594400"/>
            <a:ext cx="1680000" cy="1680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27" name="Picture Placeholder 3">
            <a:extLst>
              <a:ext uri="{FF2B5EF4-FFF2-40B4-BE49-F238E27FC236}">
                <a16:creationId xmlns:a16="http://schemas.microsoft.com/office/drawing/2014/main" id="{6A2A6811-5688-499E-AFFE-209FF0846F7B}"/>
              </a:ext>
            </a:extLst>
          </p:cNvPr>
          <p:cNvSpPr>
            <a:spLocks noGrp="1"/>
          </p:cNvSpPr>
          <p:nvPr>
            <p:ph type="pic" sz="quarter" idx="14"/>
          </p:nvPr>
        </p:nvSpPr>
        <p:spPr>
          <a:xfrm>
            <a:off x="2594400" y="2594400"/>
            <a:ext cx="1680000" cy="1680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28" name="Picture Placeholder 3">
            <a:extLst>
              <a:ext uri="{FF2B5EF4-FFF2-40B4-BE49-F238E27FC236}">
                <a16:creationId xmlns:a16="http://schemas.microsoft.com/office/drawing/2014/main" id="{6816AFA0-6B0E-411B-A44B-9433003B1E60}"/>
              </a:ext>
            </a:extLst>
          </p:cNvPr>
          <p:cNvSpPr>
            <a:spLocks noGrp="1"/>
          </p:cNvSpPr>
          <p:nvPr>
            <p:ph type="pic" sz="quarter" idx="15"/>
          </p:nvPr>
        </p:nvSpPr>
        <p:spPr>
          <a:xfrm>
            <a:off x="4274400" y="2594400"/>
            <a:ext cx="1680000" cy="1680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29" name="Picture Placeholder 3">
            <a:extLst>
              <a:ext uri="{FF2B5EF4-FFF2-40B4-BE49-F238E27FC236}">
                <a16:creationId xmlns:a16="http://schemas.microsoft.com/office/drawing/2014/main" id="{F33CACAB-EFD3-4423-A56F-67BF87122A24}"/>
              </a:ext>
            </a:extLst>
          </p:cNvPr>
          <p:cNvSpPr>
            <a:spLocks noGrp="1"/>
          </p:cNvSpPr>
          <p:nvPr>
            <p:ph type="pic" sz="quarter" idx="16"/>
          </p:nvPr>
        </p:nvSpPr>
        <p:spPr>
          <a:xfrm>
            <a:off x="914400" y="4274400"/>
            <a:ext cx="1680000" cy="1680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30" name="Picture Placeholder 3">
            <a:extLst>
              <a:ext uri="{FF2B5EF4-FFF2-40B4-BE49-F238E27FC236}">
                <a16:creationId xmlns:a16="http://schemas.microsoft.com/office/drawing/2014/main" id="{454B9E96-3F41-4112-B2F2-7C91659C962B}"/>
              </a:ext>
            </a:extLst>
          </p:cNvPr>
          <p:cNvSpPr>
            <a:spLocks noGrp="1"/>
          </p:cNvSpPr>
          <p:nvPr>
            <p:ph type="pic" sz="quarter" idx="17"/>
          </p:nvPr>
        </p:nvSpPr>
        <p:spPr>
          <a:xfrm>
            <a:off x="2594400" y="4274400"/>
            <a:ext cx="1680000" cy="1680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31" name="Picture Placeholder 3">
            <a:extLst>
              <a:ext uri="{FF2B5EF4-FFF2-40B4-BE49-F238E27FC236}">
                <a16:creationId xmlns:a16="http://schemas.microsoft.com/office/drawing/2014/main" id="{BC02999A-F922-4A21-97D6-ACA30F81B716}"/>
              </a:ext>
            </a:extLst>
          </p:cNvPr>
          <p:cNvSpPr>
            <a:spLocks noGrp="1"/>
          </p:cNvSpPr>
          <p:nvPr>
            <p:ph type="pic" sz="quarter" idx="18"/>
          </p:nvPr>
        </p:nvSpPr>
        <p:spPr>
          <a:xfrm>
            <a:off x="4274400" y="4274400"/>
            <a:ext cx="1680000" cy="1680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1" name="Title 4">
            <a:extLst>
              <a:ext uri="{FF2B5EF4-FFF2-40B4-BE49-F238E27FC236}">
                <a16:creationId xmlns:a16="http://schemas.microsoft.com/office/drawing/2014/main" id="{07ABEAF5-F661-4B13-AA84-91E5DCACEE8C}"/>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23594039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Layout-34">
    <p:bg>
      <p:bgPr>
        <a:solidFill>
          <a:schemeClr val="tx1"/>
        </a:solidFill>
        <a:effectLst/>
      </p:bgPr>
    </p:bg>
    <p:spTree>
      <p:nvGrpSpPr>
        <p:cNvPr id="1" name=""/>
        <p:cNvGrpSpPr/>
        <p:nvPr/>
      </p:nvGrpSpPr>
      <p:grpSpPr>
        <a:xfrm>
          <a:off x="0" y="0"/>
          <a:ext cx="0" cy="0"/>
          <a:chOff x="0" y="0"/>
          <a:chExt cx="0" cy="0"/>
        </a:xfrm>
      </p:grpSpPr>
      <p:sp>
        <p:nvSpPr>
          <p:cNvPr id="20" name="Picture Placeholder 3">
            <a:extLst>
              <a:ext uri="{FF2B5EF4-FFF2-40B4-BE49-F238E27FC236}">
                <a16:creationId xmlns:a16="http://schemas.microsoft.com/office/drawing/2014/main" id="{DB359F9B-D09D-41FC-A8A3-34B107216361}"/>
              </a:ext>
            </a:extLst>
          </p:cNvPr>
          <p:cNvSpPr>
            <a:spLocks noGrp="1"/>
          </p:cNvSpPr>
          <p:nvPr>
            <p:ph type="pic" sz="quarter" idx="11"/>
          </p:nvPr>
        </p:nvSpPr>
        <p:spPr>
          <a:xfrm>
            <a:off x="3657600" y="1244601"/>
            <a:ext cx="2093576" cy="1518959"/>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21" name="Picture Placeholder 3">
            <a:extLst>
              <a:ext uri="{FF2B5EF4-FFF2-40B4-BE49-F238E27FC236}">
                <a16:creationId xmlns:a16="http://schemas.microsoft.com/office/drawing/2014/main" id="{30340115-791E-436C-B1D2-4BA0EF313DD6}"/>
              </a:ext>
            </a:extLst>
          </p:cNvPr>
          <p:cNvSpPr>
            <a:spLocks noGrp="1"/>
          </p:cNvSpPr>
          <p:nvPr>
            <p:ph type="pic" sz="quarter" idx="12"/>
          </p:nvPr>
        </p:nvSpPr>
        <p:spPr>
          <a:xfrm>
            <a:off x="3657600" y="3581401"/>
            <a:ext cx="2093576" cy="1518959"/>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22" name="Picture Placeholder 3">
            <a:extLst>
              <a:ext uri="{FF2B5EF4-FFF2-40B4-BE49-F238E27FC236}">
                <a16:creationId xmlns:a16="http://schemas.microsoft.com/office/drawing/2014/main" id="{A7AFE5EF-FFAF-44D0-AE52-53409201E332}"/>
              </a:ext>
            </a:extLst>
          </p:cNvPr>
          <p:cNvSpPr>
            <a:spLocks noGrp="1"/>
          </p:cNvSpPr>
          <p:nvPr>
            <p:ph type="pic" sz="quarter" idx="13"/>
          </p:nvPr>
        </p:nvSpPr>
        <p:spPr>
          <a:xfrm>
            <a:off x="1259225" y="3581401"/>
            <a:ext cx="2093576" cy="1518959"/>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1259225" y="1244601"/>
            <a:ext cx="2093576" cy="1518959"/>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6" name="Title 4">
            <a:extLst>
              <a:ext uri="{FF2B5EF4-FFF2-40B4-BE49-F238E27FC236}">
                <a16:creationId xmlns:a16="http://schemas.microsoft.com/office/drawing/2014/main" id="{066796E9-17FF-4B7C-BBAB-43BCEA9CC3F3}"/>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265840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Layout-35">
    <p:bg>
      <p:bgPr>
        <a:solidFill>
          <a:schemeClr val="tx1"/>
        </a:solidFill>
        <a:effectLst/>
      </p:bgPr>
    </p:bg>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4F61D5AC-6B9A-4E76-9528-AC060A579713}"/>
              </a:ext>
            </a:extLst>
          </p:cNvPr>
          <p:cNvSpPr>
            <a:spLocks noGrp="1"/>
          </p:cNvSpPr>
          <p:nvPr>
            <p:ph type="pic" sz="quarter" idx="10"/>
          </p:nvPr>
        </p:nvSpPr>
        <p:spPr>
          <a:xfrm>
            <a:off x="4986454" y="1430453"/>
            <a:ext cx="1109547" cy="1109547"/>
          </a:xfrm>
          <a:prstGeom prst="rect">
            <a:avLst/>
          </a:prstGeom>
          <a:solidFill>
            <a:schemeClr val="bg2">
              <a:lumMod val="25000"/>
            </a:schemeClr>
          </a:solidFill>
          <a:ln w="38100">
            <a:noFill/>
          </a:ln>
          <a:effectLst/>
        </p:spPr>
        <p:txBody>
          <a:bodyPr/>
          <a:lstStyle>
            <a:lvl1pPr>
              <a:defRPr lang="en-US" sz="1867" dirty="0">
                <a:solidFill>
                  <a:schemeClr val="bg1"/>
                </a:solidFill>
              </a:defRPr>
            </a:lvl1pPr>
          </a:lstStyle>
          <a:p>
            <a:pPr lvl="0"/>
            <a:endParaRPr lang="en-US" dirty="0"/>
          </a:p>
        </p:txBody>
      </p:sp>
      <p:sp>
        <p:nvSpPr>
          <p:cNvPr id="19" name="Picture Placeholder 3">
            <a:extLst>
              <a:ext uri="{FF2B5EF4-FFF2-40B4-BE49-F238E27FC236}">
                <a16:creationId xmlns:a16="http://schemas.microsoft.com/office/drawing/2014/main" id="{182EF3E6-2533-4B75-8BBE-37A72D1F9537}"/>
              </a:ext>
            </a:extLst>
          </p:cNvPr>
          <p:cNvSpPr>
            <a:spLocks noGrp="1"/>
          </p:cNvSpPr>
          <p:nvPr>
            <p:ph type="pic" sz="quarter" idx="11"/>
          </p:nvPr>
        </p:nvSpPr>
        <p:spPr>
          <a:xfrm>
            <a:off x="4986454" y="2874227"/>
            <a:ext cx="1109547" cy="1109547"/>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
        <p:nvSpPr>
          <p:cNvPr id="20" name="Picture Placeholder 3">
            <a:extLst>
              <a:ext uri="{FF2B5EF4-FFF2-40B4-BE49-F238E27FC236}">
                <a16:creationId xmlns:a16="http://schemas.microsoft.com/office/drawing/2014/main" id="{39BDB5CE-3845-49A2-B1DD-B21BA2398B5E}"/>
              </a:ext>
            </a:extLst>
          </p:cNvPr>
          <p:cNvSpPr>
            <a:spLocks noGrp="1"/>
          </p:cNvSpPr>
          <p:nvPr>
            <p:ph type="pic" sz="quarter" idx="12"/>
          </p:nvPr>
        </p:nvSpPr>
        <p:spPr>
          <a:xfrm>
            <a:off x="4986454" y="4318000"/>
            <a:ext cx="1109547" cy="1109547"/>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
        <p:nvSpPr>
          <p:cNvPr id="21" name="Picture Placeholder 3">
            <a:extLst>
              <a:ext uri="{FF2B5EF4-FFF2-40B4-BE49-F238E27FC236}">
                <a16:creationId xmlns:a16="http://schemas.microsoft.com/office/drawing/2014/main" id="{87177F30-49A0-43D7-9750-F6537569BC0C}"/>
              </a:ext>
            </a:extLst>
          </p:cNvPr>
          <p:cNvSpPr>
            <a:spLocks noGrp="1"/>
          </p:cNvSpPr>
          <p:nvPr>
            <p:ph type="pic" sz="quarter" idx="13"/>
          </p:nvPr>
        </p:nvSpPr>
        <p:spPr>
          <a:xfrm>
            <a:off x="6485053" y="1430453"/>
            <a:ext cx="1109547" cy="1109547"/>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
        <p:nvSpPr>
          <p:cNvPr id="22" name="Picture Placeholder 3">
            <a:extLst>
              <a:ext uri="{FF2B5EF4-FFF2-40B4-BE49-F238E27FC236}">
                <a16:creationId xmlns:a16="http://schemas.microsoft.com/office/drawing/2014/main" id="{A4D7A181-BF2B-4E2C-8DC6-9E9F93789422}"/>
              </a:ext>
            </a:extLst>
          </p:cNvPr>
          <p:cNvSpPr>
            <a:spLocks noGrp="1"/>
          </p:cNvSpPr>
          <p:nvPr>
            <p:ph type="pic" sz="quarter" idx="14"/>
          </p:nvPr>
        </p:nvSpPr>
        <p:spPr>
          <a:xfrm>
            <a:off x="6485053" y="2874227"/>
            <a:ext cx="1109547" cy="1109547"/>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
        <p:nvSpPr>
          <p:cNvPr id="23" name="Picture Placeholder 3">
            <a:extLst>
              <a:ext uri="{FF2B5EF4-FFF2-40B4-BE49-F238E27FC236}">
                <a16:creationId xmlns:a16="http://schemas.microsoft.com/office/drawing/2014/main" id="{5656422B-2BD1-4349-AEF4-549C487EBAF9}"/>
              </a:ext>
            </a:extLst>
          </p:cNvPr>
          <p:cNvSpPr>
            <a:spLocks noGrp="1"/>
          </p:cNvSpPr>
          <p:nvPr>
            <p:ph type="pic" sz="quarter" idx="15"/>
          </p:nvPr>
        </p:nvSpPr>
        <p:spPr>
          <a:xfrm>
            <a:off x="6485053" y="4318000"/>
            <a:ext cx="1109547" cy="1109547"/>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dirty="0"/>
          </a:p>
        </p:txBody>
      </p:sp>
      <p:sp>
        <p:nvSpPr>
          <p:cNvPr id="24" name="Picture Placeholder 3">
            <a:extLst>
              <a:ext uri="{FF2B5EF4-FFF2-40B4-BE49-F238E27FC236}">
                <a16:creationId xmlns:a16="http://schemas.microsoft.com/office/drawing/2014/main" id="{F5BEF3CE-BE91-482E-9A1D-F323D666EC82}"/>
              </a:ext>
            </a:extLst>
          </p:cNvPr>
          <p:cNvSpPr>
            <a:spLocks noGrp="1"/>
          </p:cNvSpPr>
          <p:nvPr>
            <p:ph type="pic" sz="quarter" idx="16"/>
          </p:nvPr>
        </p:nvSpPr>
        <p:spPr>
          <a:xfrm>
            <a:off x="7983653" y="1430453"/>
            <a:ext cx="1109547" cy="1109547"/>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dirty="0"/>
          </a:p>
        </p:txBody>
      </p:sp>
      <p:sp>
        <p:nvSpPr>
          <p:cNvPr id="25" name="Picture Placeholder 3">
            <a:extLst>
              <a:ext uri="{FF2B5EF4-FFF2-40B4-BE49-F238E27FC236}">
                <a16:creationId xmlns:a16="http://schemas.microsoft.com/office/drawing/2014/main" id="{94CA472E-95A8-43F9-BA68-D9D29CFA582C}"/>
              </a:ext>
            </a:extLst>
          </p:cNvPr>
          <p:cNvSpPr>
            <a:spLocks noGrp="1"/>
          </p:cNvSpPr>
          <p:nvPr>
            <p:ph type="pic" sz="quarter" idx="17"/>
          </p:nvPr>
        </p:nvSpPr>
        <p:spPr>
          <a:xfrm>
            <a:off x="7983653" y="2874227"/>
            <a:ext cx="1109547" cy="1109547"/>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
        <p:nvSpPr>
          <p:cNvPr id="26" name="Picture Placeholder 3">
            <a:extLst>
              <a:ext uri="{FF2B5EF4-FFF2-40B4-BE49-F238E27FC236}">
                <a16:creationId xmlns:a16="http://schemas.microsoft.com/office/drawing/2014/main" id="{B76B9EDF-B9FA-4D55-9CD3-DC606A762809}"/>
              </a:ext>
            </a:extLst>
          </p:cNvPr>
          <p:cNvSpPr>
            <a:spLocks noGrp="1"/>
          </p:cNvSpPr>
          <p:nvPr>
            <p:ph type="pic" sz="quarter" idx="18"/>
          </p:nvPr>
        </p:nvSpPr>
        <p:spPr>
          <a:xfrm>
            <a:off x="7983653" y="4318000"/>
            <a:ext cx="1109547" cy="1109547"/>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dirty="0"/>
          </a:p>
        </p:txBody>
      </p:sp>
      <p:sp>
        <p:nvSpPr>
          <p:cNvPr id="27" name="Picture Placeholder 3">
            <a:extLst>
              <a:ext uri="{FF2B5EF4-FFF2-40B4-BE49-F238E27FC236}">
                <a16:creationId xmlns:a16="http://schemas.microsoft.com/office/drawing/2014/main" id="{338378F8-9586-4B0C-A232-3B726BB5670E}"/>
              </a:ext>
            </a:extLst>
          </p:cNvPr>
          <p:cNvSpPr>
            <a:spLocks noGrp="1"/>
          </p:cNvSpPr>
          <p:nvPr>
            <p:ph type="pic" sz="quarter" idx="19"/>
          </p:nvPr>
        </p:nvSpPr>
        <p:spPr>
          <a:xfrm>
            <a:off x="9482253" y="1430453"/>
            <a:ext cx="1109547" cy="1109547"/>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dirty="0"/>
          </a:p>
        </p:txBody>
      </p:sp>
      <p:sp>
        <p:nvSpPr>
          <p:cNvPr id="28" name="Picture Placeholder 3">
            <a:extLst>
              <a:ext uri="{FF2B5EF4-FFF2-40B4-BE49-F238E27FC236}">
                <a16:creationId xmlns:a16="http://schemas.microsoft.com/office/drawing/2014/main" id="{DBAA4A7E-83F0-4DE1-8058-727D0D550AE8}"/>
              </a:ext>
            </a:extLst>
          </p:cNvPr>
          <p:cNvSpPr>
            <a:spLocks noGrp="1"/>
          </p:cNvSpPr>
          <p:nvPr>
            <p:ph type="pic" sz="quarter" idx="20"/>
          </p:nvPr>
        </p:nvSpPr>
        <p:spPr>
          <a:xfrm>
            <a:off x="9482253" y="2874227"/>
            <a:ext cx="1109547" cy="1109547"/>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a:p>
        </p:txBody>
      </p:sp>
      <p:sp>
        <p:nvSpPr>
          <p:cNvPr id="29" name="Picture Placeholder 3">
            <a:extLst>
              <a:ext uri="{FF2B5EF4-FFF2-40B4-BE49-F238E27FC236}">
                <a16:creationId xmlns:a16="http://schemas.microsoft.com/office/drawing/2014/main" id="{2D3DF732-700F-4626-B6E5-D4FE7CA7F750}"/>
              </a:ext>
            </a:extLst>
          </p:cNvPr>
          <p:cNvSpPr>
            <a:spLocks noGrp="1"/>
          </p:cNvSpPr>
          <p:nvPr>
            <p:ph type="pic" sz="quarter" idx="21"/>
          </p:nvPr>
        </p:nvSpPr>
        <p:spPr>
          <a:xfrm>
            <a:off x="9482253" y="4318000"/>
            <a:ext cx="1109547" cy="1109547"/>
          </a:xfrm>
          <a:prstGeom prst="rect">
            <a:avLst/>
          </a:prstGeom>
          <a:solidFill>
            <a:schemeClr val="bg2">
              <a:lumMod val="25000"/>
            </a:schemeClr>
          </a:solidFill>
          <a:ln w="38100">
            <a:noFill/>
          </a:ln>
          <a:effectLst/>
        </p:spPr>
        <p:txBody>
          <a:bodyPr/>
          <a:lstStyle>
            <a:lvl1pPr>
              <a:defRPr lang="en-US" sz="1867">
                <a:solidFill>
                  <a:schemeClr val="bg1"/>
                </a:solidFill>
              </a:defRPr>
            </a:lvl1pPr>
          </a:lstStyle>
          <a:p>
            <a:pPr lvl="0"/>
            <a:endParaRPr lang="en-US" dirty="0"/>
          </a:p>
        </p:txBody>
      </p:sp>
    </p:spTree>
    <p:extLst>
      <p:ext uri="{BB962C8B-B14F-4D97-AF65-F5344CB8AC3E}">
        <p14:creationId xmlns:p14="http://schemas.microsoft.com/office/powerpoint/2010/main" val="2208361087"/>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Layout-36">
    <p:bg>
      <p:bgPr>
        <a:solidFill>
          <a:schemeClr val="tx1"/>
        </a:solidFill>
        <a:effectLst/>
      </p:bgPr>
    </p:bg>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9DE22400-4DFB-4070-BD11-796979D44517}"/>
              </a:ext>
            </a:extLst>
          </p:cNvPr>
          <p:cNvSpPr>
            <a:spLocks noGrp="1"/>
          </p:cNvSpPr>
          <p:nvPr>
            <p:ph type="pic" sz="quarter" idx="11"/>
          </p:nvPr>
        </p:nvSpPr>
        <p:spPr>
          <a:xfrm>
            <a:off x="3048001" y="3522134"/>
            <a:ext cx="1199847" cy="1199847"/>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8" name="Picture Placeholder 2">
            <a:extLst>
              <a:ext uri="{FF2B5EF4-FFF2-40B4-BE49-F238E27FC236}">
                <a16:creationId xmlns:a16="http://schemas.microsoft.com/office/drawing/2014/main" id="{F6B20438-F6EA-44E8-AE9B-E1D8927EDD45}"/>
              </a:ext>
            </a:extLst>
          </p:cNvPr>
          <p:cNvSpPr>
            <a:spLocks noGrp="1"/>
          </p:cNvSpPr>
          <p:nvPr>
            <p:ph type="pic" sz="quarter" idx="12"/>
          </p:nvPr>
        </p:nvSpPr>
        <p:spPr>
          <a:xfrm>
            <a:off x="7944153" y="3522134"/>
            <a:ext cx="1199847" cy="1199847"/>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52072406"/>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Layout-37">
    <p:bg>
      <p:bgPr>
        <a:solidFill>
          <a:schemeClr val="tx1"/>
        </a:solidFill>
        <a:effectLst/>
      </p:bgPr>
    </p:bg>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4167C466-06CA-4316-837F-DE41C6D25BBE}"/>
              </a:ext>
            </a:extLst>
          </p:cNvPr>
          <p:cNvSpPr>
            <a:spLocks noGrp="1"/>
          </p:cNvSpPr>
          <p:nvPr>
            <p:ph type="pic" sz="quarter" idx="12"/>
          </p:nvPr>
        </p:nvSpPr>
        <p:spPr>
          <a:xfrm>
            <a:off x="5630400" y="4754290"/>
            <a:ext cx="931200" cy="931200"/>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dirty="0"/>
          </a:p>
        </p:txBody>
      </p:sp>
      <p:sp>
        <p:nvSpPr>
          <p:cNvPr id="10" name="Picture Placeholder 2">
            <a:extLst>
              <a:ext uri="{FF2B5EF4-FFF2-40B4-BE49-F238E27FC236}">
                <a16:creationId xmlns:a16="http://schemas.microsoft.com/office/drawing/2014/main" id="{BEF702DF-314A-48F1-973E-85A0F00953B2}"/>
              </a:ext>
            </a:extLst>
          </p:cNvPr>
          <p:cNvSpPr>
            <a:spLocks noGrp="1"/>
          </p:cNvSpPr>
          <p:nvPr>
            <p:ph type="pic" sz="quarter" idx="13"/>
          </p:nvPr>
        </p:nvSpPr>
        <p:spPr>
          <a:xfrm>
            <a:off x="9144000" y="4754290"/>
            <a:ext cx="931200" cy="931200"/>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dirty="0"/>
          </a:p>
        </p:txBody>
      </p:sp>
      <p:sp>
        <p:nvSpPr>
          <p:cNvPr id="8" name="Picture Placeholder 2">
            <a:extLst>
              <a:ext uri="{FF2B5EF4-FFF2-40B4-BE49-F238E27FC236}">
                <a16:creationId xmlns:a16="http://schemas.microsoft.com/office/drawing/2014/main" id="{0498764A-68F6-42A7-8513-24CEA7D01CDF}"/>
              </a:ext>
            </a:extLst>
          </p:cNvPr>
          <p:cNvSpPr>
            <a:spLocks noGrp="1"/>
          </p:cNvSpPr>
          <p:nvPr>
            <p:ph type="pic" sz="quarter" idx="11"/>
          </p:nvPr>
        </p:nvSpPr>
        <p:spPr>
          <a:xfrm>
            <a:off x="2116800" y="4754290"/>
            <a:ext cx="931200" cy="931200"/>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1199650475"/>
      </p:ext>
    </p:extLst>
  </p:cSld>
  <p:clrMapOvr>
    <a:masterClrMapping/>
  </p:clrMapOvr>
  <mc:AlternateContent xmlns:mc="http://schemas.openxmlformats.org/markup-compatibility/2006" xmlns:p14="http://schemas.microsoft.com/office/powerpoint/2010/main">
    <mc:Choice Requires="p14">
      <p:transition spd="slow" p14:dur="1750">
        <p14:prism dir="u"/>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Layout-38">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914400" y="914400"/>
            <a:ext cx="5138399" cy="50292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5" name="Picture Placeholder 3">
            <a:extLst>
              <a:ext uri="{FF2B5EF4-FFF2-40B4-BE49-F238E27FC236}">
                <a16:creationId xmlns:a16="http://schemas.microsoft.com/office/drawing/2014/main" id="{C2276A54-15F6-49F8-8236-5D53CB303591}"/>
              </a:ext>
            </a:extLst>
          </p:cNvPr>
          <p:cNvSpPr>
            <a:spLocks noGrp="1"/>
          </p:cNvSpPr>
          <p:nvPr>
            <p:ph type="pic" sz="quarter" idx="11"/>
          </p:nvPr>
        </p:nvSpPr>
        <p:spPr>
          <a:xfrm>
            <a:off x="6139201" y="914400"/>
            <a:ext cx="5138399" cy="50292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12506575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Layout-39">
    <p:bg>
      <p:bgPr>
        <a:solidFill>
          <a:schemeClr val="tx1"/>
        </a:solidFill>
        <a:effectLst/>
      </p:bgPr>
    </p:bg>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90FCA33D-2064-4B79-A05B-33E02F45CC00}"/>
              </a:ext>
            </a:extLst>
          </p:cNvPr>
          <p:cNvSpPr>
            <a:spLocks noGrp="1"/>
          </p:cNvSpPr>
          <p:nvPr>
            <p:ph type="pic" sz="quarter" idx="10"/>
          </p:nvPr>
        </p:nvSpPr>
        <p:spPr>
          <a:xfrm>
            <a:off x="914400" y="914400"/>
            <a:ext cx="6577781" cy="2472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1" name="Picture Placeholder 3">
            <a:extLst>
              <a:ext uri="{FF2B5EF4-FFF2-40B4-BE49-F238E27FC236}">
                <a16:creationId xmlns:a16="http://schemas.microsoft.com/office/drawing/2014/main" id="{B3F2EB52-6437-443D-83F2-470160C639DE}"/>
              </a:ext>
            </a:extLst>
          </p:cNvPr>
          <p:cNvSpPr>
            <a:spLocks noGrp="1"/>
          </p:cNvSpPr>
          <p:nvPr>
            <p:ph type="pic" sz="quarter" idx="13"/>
          </p:nvPr>
        </p:nvSpPr>
        <p:spPr>
          <a:xfrm>
            <a:off x="914400" y="3471598"/>
            <a:ext cx="6577781" cy="2472001"/>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Tree>
    <p:extLst>
      <p:ext uri="{BB962C8B-B14F-4D97-AF65-F5344CB8AC3E}">
        <p14:creationId xmlns:p14="http://schemas.microsoft.com/office/powerpoint/2010/main" val="34034209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AGE-Layout-40">
    <p:bg>
      <p:bgPr>
        <a:solidFill>
          <a:schemeClr val="tx1"/>
        </a:solidFill>
        <a:effectLst/>
      </p:bgPr>
    </p:bg>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F5D57908-4AFF-424F-A126-737853EA3FE9}"/>
              </a:ext>
            </a:extLst>
          </p:cNvPr>
          <p:cNvSpPr>
            <a:spLocks noGrp="1"/>
          </p:cNvSpPr>
          <p:nvPr>
            <p:ph type="pic" sz="quarter" idx="10"/>
          </p:nvPr>
        </p:nvSpPr>
        <p:spPr>
          <a:xfrm>
            <a:off x="914400" y="914400"/>
            <a:ext cx="2568000" cy="50292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6" name="Picture Placeholder 3">
            <a:extLst>
              <a:ext uri="{FF2B5EF4-FFF2-40B4-BE49-F238E27FC236}">
                <a16:creationId xmlns:a16="http://schemas.microsoft.com/office/drawing/2014/main" id="{9E22C849-BA60-407D-AF15-5F2874C1B427}"/>
              </a:ext>
            </a:extLst>
          </p:cNvPr>
          <p:cNvSpPr>
            <a:spLocks noGrp="1"/>
          </p:cNvSpPr>
          <p:nvPr>
            <p:ph type="pic" sz="quarter" idx="13"/>
          </p:nvPr>
        </p:nvSpPr>
        <p:spPr>
          <a:xfrm>
            <a:off x="3528000" y="3452400"/>
            <a:ext cx="2570400" cy="24912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7" name="Picture Placeholder 3">
            <a:extLst>
              <a:ext uri="{FF2B5EF4-FFF2-40B4-BE49-F238E27FC236}">
                <a16:creationId xmlns:a16="http://schemas.microsoft.com/office/drawing/2014/main" id="{6EA590BF-BEF4-4611-8EE4-786523DD517B}"/>
              </a:ext>
            </a:extLst>
          </p:cNvPr>
          <p:cNvSpPr>
            <a:spLocks noGrp="1"/>
          </p:cNvSpPr>
          <p:nvPr>
            <p:ph type="pic" sz="quarter" idx="14"/>
          </p:nvPr>
        </p:nvSpPr>
        <p:spPr>
          <a:xfrm>
            <a:off x="3528000" y="914400"/>
            <a:ext cx="2570400" cy="24912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Tree>
    <p:extLst>
      <p:ext uri="{BB962C8B-B14F-4D97-AF65-F5344CB8AC3E}">
        <p14:creationId xmlns:p14="http://schemas.microsoft.com/office/powerpoint/2010/main" val="2174370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3F84-CF0D-7F52-48A1-4C5AD8C1CA3C}"/>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8FD1AD74-583E-EAB2-F4DB-F1F06111F397}"/>
              </a:ext>
            </a:extLst>
          </p:cNvPr>
          <p:cNvSpPr>
            <a:spLocks noGrp="1"/>
          </p:cNvSpPr>
          <p:nvPr>
            <p:ph type="dt" sz="half" idx="10"/>
          </p:nvPr>
        </p:nvSpPr>
        <p:spPr/>
        <p:txBody>
          <a:bodyPr/>
          <a:lstStyle/>
          <a:p>
            <a:fld id="{83F1BE2E-0B3C-433E-BC31-F64052DD33D2}" type="datetimeFigureOut">
              <a:rPr lang="en-DE" smtClean="0"/>
              <a:t>26/01/2024</a:t>
            </a:fld>
            <a:endParaRPr lang="en-DE"/>
          </a:p>
        </p:txBody>
      </p:sp>
      <p:sp>
        <p:nvSpPr>
          <p:cNvPr id="4" name="Footer Placeholder 3">
            <a:extLst>
              <a:ext uri="{FF2B5EF4-FFF2-40B4-BE49-F238E27FC236}">
                <a16:creationId xmlns:a16="http://schemas.microsoft.com/office/drawing/2014/main" id="{59857627-9A71-C441-9EF7-F25C337798EF}"/>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E6A6765A-0C6C-66AD-5AEB-3B2702E3605E}"/>
              </a:ext>
            </a:extLst>
          </p:cNvPr>
          <p:cNvSpPr>
            <a:spLocks noGrp="1"/>
          </p:cNvSpPr>
          <p:nvPr>
            <p:ph type="sldNum" sz="quarter" idx="12"/>
          </p:nvPr>
        </p:nvSpPr>
        <p:spPr/>
        <p:txBody>
          <a:bodyPr/>
          <a:lstStyle/>
          <a:p>
            <a:fld id="{8B99F3D6-B748-439F-BE44-3DCCCF3A1B3F}" type="slidenum">
              <a:rPr lang="en-DE" smtClean="0"/>
              <a:t>‹Nr.›</a:t>
            </a:fld>
            <a:endParaRPr lang="en-DE"/>
          </a:p>
        </p:txBody>
      </p:sp>
    </p:spTree>
    <p:extLst>
      <p:ext uri="{BB962C8B-B14F-4D97-AF65-F5344CB8AC3E}">
        <p14:creationId xmlns:p14="http://schemas.microsoft.com/office/powerpoint/2010/main" val="23751829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Layout-41">
    <p:bg>
      <p:bgPr>
        <a:solidFill>
          <a:schemeClr val="tx1"/>
        </a:solidFill>
        <a:effectLst/>
      </p:bgPr>
    </p:bg>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57030164-06EA-4D37-9C6D-49853C2FD302}"/>
              </a:ext>
            </a:extLst>
          </p:cNvPr>
          <p:cNvSpPr>
            <a:spLocks noGrp="1"/>
          </p:cNvSpPr>
          <p:nvPr>
            <p:ph type="pic" sz="quarter" idx="13"/>
          </p:nvPr>
        </p:nvSpPr>
        <p:spPr>
          <a:xfrm>
            <a:off x="914400" y="3452400"/>
            <a:ext cx="7003200" cy="24912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7" name="Picture Placeholder 3">
            <a:extLst>
              <a:ext uri="{FF2B5EF4-FFF2-40B4-BE49-F238E27FC236}">
                <a16:creationId xmlns:a16="http://schemas.microsoft.com/office/drawing/2014/main" id="{C00E378F-86E7-4993-B91B-1784EE997AAF}"/>
              </a:ext>
            </a:extLst>
          </p:cNvPr>
          <p:cNvSpPr>
            <a:spLocks noGrp="1"/>
          </p:cNvSpPr>
          <p:nvPr>
            <p:ph type="pic" sz="quarter" idx="14"/>
          </p:nvPr>
        </p:nvSpPr>
        <p:spPr>
          <a:xfrm>
            <a:off x="7965600" y="914400"/>
            <a:ext cx="3312000" cy="50292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8" name="Picture Placeholder 3">
            <a:extLst>
              <a:ext uri="{FF2B5EF4-FFF2-40B4-BE49-F238E27FC236}">
                <a16:creationId xmlns:a16="http://schemas.microsoft.com/office/drawing/2014/main" id="{1EC91ED1-A8F9-42ED-8B48-4C358265977D}"/>
              </a:ext>
            </a:extLst>
          </p:cNvPr>
          <p:cNvSpPr>
            <a:spLocks noGrp="1"/>
          </p:cNvSpPr>
          <p:nvPr>
            <p:ph type="pic" sz="quarter" idx="15"/>
          </p:nvPr>
        </p:nvSpPr>
        <p:spPr>
          <a:xfrm>
            <a:off x="914399" y="914400"/>
            <a:ext cx="3487200" cy="24912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13" name="Picture Placeholder 3">
            <a:extLst>
              <a:ext uri="{FF2B5EF4-FFF2-40B4-BE49-F238E27FC236}">
                <a16:creationId xmlns:a16="http://schemas.microsoft.com/office/drawing/2014/main" id="{47B720D8-3A04-4E2B-8D9E-02FDA88BF576}"/>
              </a:ext>
            </a:extLst>
          </p:cNvPr>
          <p:cNvSpPr>
            <a:spLocks noGrp="1"/>
          </p:cNvSpPr>
          <p:nvPr>
            <p:ph type="pic" sz="quarter" idx="16"/>
          </p:nvPr>
        </p:nvSpPr>
        <p:spPr>
          <a:xfrm>
            <a:off x="4452000" y="914400"/>
            <a:ext cx="3463200" cy="24912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35652276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Layout-42">
    <p:bg>
      <p:bgPr>
        <a:solidFill>
          <a:schemeClr val="tx1"/>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62DC44A5-0817-457C-9553-79307753C2B7}"/>
              </a:ext>
            </a:extLst>
          </p:cNvPr>
          <p:cNvSpPr>
            <a:spLocks noGrp="1"/>
          </p:cNvSpPr>
          <p:nvPr>
            <p:ph type="pic" sz="quarter" idx="13"/>
          </p:nvPr>
        </p:nvSpPr>
        <p:spPr>
          <a:xfrm>
            <a:off x="3429601" y="3452400"/>
            <a:ext cx="7848000" cy="24912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11" name="Picture Placeholder 3">
            <a:extLst>
              <a:ext uri="{FF2B5EF4-FFF2-40B4-BE49-F238E27FC236}">
                <a16:creationId xmlns:a16="http://schemas.microsoft.com/office/drawing/2014/main" id="{D49F64A6-006D-4964-ADA8-191336165E77}"/>
              </a:ext>
            </a:extLst>
          </p:cNvPr>
          <p:cNvSpPr>
            <a:spLocks noGrp="1"/>
          </p:cNvSpPr>
          <p:nvPr>
            <p:ph type="pic" sz="quarter" idx="15"/>
          </p:nvPr>
        </p:nvSpPr>
        <p:spPr>
          <a:xfrm>
            <a:off x="914400" y="3452400"/>
            <a:ext cx="2515200" cy="24912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14" name="Picture Placeholder 3">
            <a:extLst>
              <a:ext uri="{FF2B5EF4-FFF2-40B4-BE49-F238E27FC236}">
                <a16:creationId xmlns:a16="http://schemas.microsoft.com/office/drawing/2014/main" id="{4E1F1C57-80A2-45AD-980A-D7B8D6595E8C}"/>
              </a:ext>
            </a:extLst>
          </p:cNvPr>
          <p:cNvSpPr>
            <a:spLocks noGrp="1"/>
          </p:cNvSpPr>
          <p:nvPr>
            <p:ph type="pic" sz="quarter" idx="18"/>
          </p:nvPr>
        </p:nvSpPr>
        <p:spPr>
          <a:xfrm>
            <a:off x="914399" y="914400"/>
            <a:ext cx="5308800" cy="24912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29600705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Layout-43">
    <p:bg>
      <p:bgPr>
        <a:solidFill>
          <a:schemeClr val="tx1"/>
        </a:solidFill>
        <a:effectLst/>
      </p:bgPr>
    </p:bg>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E6195AC3-CE2F-4B7C-9152-7B81DB7FCAD2}"/>
              </a:ext>
            </a:extLst>
          </p:cNvPr>
          <p:cNvSpPr>
            <a:spLocks noGrp="1"/>
          </p:cNvSpPr>
          <p:nvPr>
            <p:ph type="pic" sz="quarter" idx="13"/>
          </p:nvPr>
        </p:nvSpPr>
        <p:spPr>
          <a:xfrm>
            <a:off x="914399" y="2456565"/>
            <a:ext cx="4216800" cy="24912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7" name="Picture Placeholder 3">
            <a:extLst>
              <a:ext uri="{FF2B5EF4-FFF2-40B4-BE49-F238E27FC236}">
                <a16:creationId xmlns:a16="http://schemas.microsoft.com/office/drawing/2014/main" id="{8EAB607D-A34C-4A17-ACEF-CD3480C6BB11}"/>
              </a:ext>
            </a:extLst>
          </p:cNvPr>
          <p:cNvSpPr>
            <a:spLocks noGrp="1"/>
          </p:cNvSpPr>
          <p:nvPr>
            <p:ph type="pic" sz="quarter" idx="14"/>
          </p:nvPr>
        </p:nvSpPr>
        <p:spPr>
          <a:xfrm>
            <a:off x="5179199" y="914400"/>
            <a:ext cx="6098400" cy="4033365"/>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8" name="Picture Placeholder 3">
            <a:extLst>
              <a:ext uri="{FF2B5EF4-FFF2-40B4-BE49-F238E27FC236}">
                <a16:creationId xmlns:a16="http://schemas.microsoft.com/office/drawing/2014/main" id="{5BB50CE9-A1AB-4ED4-8678-11C119D84DFB}"/>
              </a:ext>
            </a:extLst>
          </p:cNvPr>
          <p:cNvSpPr>
            <a:spLocks noGrp="1"/>
          </p:cNvSpPr>
          <p:nvPr>
            <p:ph type="pic" sz="quarter" idx="15"/>
          </p:nvPr>
        </p:nvSpPr>
        <p:spPr>
          <a:xfrm>
            <a:off x="914399" y="914400"/>
            <a:ext cx="2097600" cy="14712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2" name="Picture Placeholder 3">
            <a:extLst>
              <a:ext uri="{FF2B5EF4-FFF2-40B4-BE49-F238E27FC236}">
                <a16:creationId xmlns:a16="http://schemas.microsoft.com/office/drawing/2014/main" id="{D9B87A15-EFFB-4AFD-B17A-2D9576F8DB71}"/>
              </a:ext>
            </a:extLst>
          </p:cNvPr>
          <p:cNvSpPr>
            <a:spLocks noGrp="1"/>
          </p:cNvSpPr>
          <p:nvPr>
            <p:ph type="pic" sz="quarter" idx="16"/>
          </p:nvPr>
        </p:nvSpPr>
        <p:spPr>
          <a:xfrm>
            <a:off x="3070799" y="914400"/>
            <a:ext cx="2049600" cy="14712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Tree>
    <p:extLst>
      <p:ext uri="{BB962C8B-B14F-4D97-AF65-F5344CB8AC3E}">
        <p14:creationId xmlns:p14="http://schemas.microsoft.com/office/powerpoint/2010/main" val="10513652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Layout-44">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914400" y="914400"/>
            <a:ext cx="5138397" cy="24720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5" name="Picture Placeholder 3">
            <a:extLst>
              <a:ext uri="{FF2B5EF4-FFF2-40B4-BE49-F238E27FC236}">
                <a16:creationId xmlns:a16="http://schemas.microsoft.com/office/drawing/2014/main" id="{28CC71D8-1B64-4A1A-A2BC-928D2CD5DEE4}"/>
              </a:ext>
            </a:extLst>
          </p:cNvPr>
          <p:cNvSpPr>
            <a:spLocks noGrp="1"/>
          </p:cNvSpPr>
          <p:nvPr>
            <p:ph type="pic" sz="quarter" idx="11"/>
          </p:nvPr>
        </p:nvSpPr>
        <p:spPr>
          <a:xfrm>
            <a:off x="6139201" y="3471597"/>
            <a:ext cx="5138399" cy="2472003"/>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8" name="Picture Placeholder 3">
            <a:extLst>
              <a:ext uri="{FF2B5EF4-FFF2-40B4-BE49-F238E27FC236}">
                <a16:creationId xmlns:a16="http://schemas.microsoft.com/office/drawing/2014/main" id="{9D389867-A538-4B05-B3E9-D87EEAE66B5A}"/>
              </a:ext>
            </a:extLst>
          </p:cNvPr>
          <p:cNvSpPr>
            <a:spLocks noGrp="1"/>
          </p:cNvSpPr>
          <p:nvPr>
            <p:ph type="pic" sz="quarter" idx="12"/>
          </p:nvPr>
        </p:nvSpPr>
        <p:spPr>
          <a:xfrm>
            <a:off x="6139201" y="914400"/>
            <a:ext cx="5138399" cy="24720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9" name="Picture Placeholder 3">
            <a:extLst>
              <a:ext uri="{FF2B5EF4-FFF2-40B4-BE49-F238E27FC236}">
                <a16:creationId xmlns:a16="http://schemas.microsoft.com/office/drawing/2014/main" id="{62DC44A5-0817-457C-9553-79307753C2B7}"/>
              </a:ext>
            </a:extLst>
          </p:cNvPr>
          <p:cNvSpPr>
            <a:spLocks noGrp="1"/>
          </p:cNvSpPr>
          <p:nvPr>
            <p:ph type="pic" sz="quarter" idx="13"/>
          </p:nvPr>
        </p:nvSpPr>
        <p:spPr>
          <a:xfrm>
            <a:off x="914400" y="3471598"/>
            <a:ext cx="5138397" cy="2472002"/>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202234746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Layout-45">
    <p:bg>
      <p:bgPr>
        <a:solidFill>
          <a:schemeClr val="tx1"/>
        </a:solidFill>
        <a:effectLst/>
      </p:bgPr>
    </p:bg>
    <p:spTree>
      <p:nvGrpSpPr>
        <p:cNvPr id="1" name=""/>
        <p:cNvGrpSpPr/>
        <p:nvPr/>
      </p:nvGrpSpPr>
      <p:grpSpPr>
        <a:xfrm>
          <a:off x="0" y="0"/>
          <a:ext cx="0" cy="0"/>
          <a:chOff x="0" y="0"/>
          <a:chExt cx="0" cy="0"/>
        </a:xfrm>
      </p:grpSpPr>
      <p:sp>
        <p:nvSpPr>
          <p:cNvPr id="13" name="Picture Placeholder 3">
            <a:extLst>
              <a:ext uri="{FF2B5EF4-FFF2-40B4-BE49-F238E27FC236}">
                <a16:creationId xmlns:a16="http://schemas.microsoft.com/office/drawing/2014/main" id="{35F7524D-A316-4A4B-928A-66679129A8AC}"/>
              </a:ext>
            </a:extLst>
          </p:cNvPr>
          <p:cNvSpPr>
            <a:spLocks noGrp="1"/>
          </p:cNvSpPr>
          <p:nvPr>
            <p:ph type="pic" sz="quarter" idx="11"/>
          </p:nvPr>
        </p:nvSpPr>
        <p:spPr>
          <a:xfrm>
            <a:off x="6143201" y="914401"/>
            <a:ext cx="2520000" cy="2472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4" name="Picture Placeholder 3">
            <a:extLst>
              <a:ext uri="{FF2B5EF4-FFF2-40B4-BE49-F238E27FC236}">
                <a16:creationId xmlns:a16="http://schemas.microsoft.com/office/drawing/2014/main" id="{3F19A66A-71A3-45B9-B802-F3CD6C788920}"/>
              </a:ext>
            </a:extLst>
          </p:cNvPr>
          <p:cNvSpPr>
            <a:spLocks noGrp="1"/>
          </p:cNvSpPr>
          <p:nvPr>
            <p:ph type="pic" sz="quarter" idx="12"/>
          </p:nvPr>
        </p:nvSpPr>
        <p:spPr>
          <a:xfrm>
            <a:off x="6143201" y="3471599"/>
            <a:ext cx="2520000" cy="2472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5" name="Picture Placeholder 3">
            <a:extLst>
              <a:ext uri="{FF2B5EF4-FFF2-40B4-BE49-F238E27FC236}">
                <a16:creationId xmlns:a16="http://schemas.microsoft.com/office/drawing/2014/main" id="{F34BF67E-4A08-4158-AB88-CA7B07B054DE}"/>
              </a:ext>
            </a:extLst>
          </p:cNvPr>
          <p:cNvSpPr>
            <a:spLocks noGrp="1"/>
          </p:cNvSpPr>
          <p:nvPr>
            <p:ph type="pic" sz="quarter" idx="13"/>
          </p:nvPr>
        </p:nvSpPr>
        <p:spPr>
          <a:xfrm>
            <a:off x="914400" y="3471599"/>
            <a:ext cx="2520000" cy="2472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8" name="Picture Placeholder 3">
            <a:extLst>
              <a:ext uri="{FF2B5EF4-FFF2-40B4-BE49-F238E27FC236}">
                <a16:creationId xmlns:a16="http://schemas.microsoft.com/office/drawing/2014/main" id="{D51E2876-E8C8-423C-9494-4CEF2FF3A976}"/>
              </a:ext>
            </a:extLst>
          </p:cNvPr>
          <p:cNvSpPr>
            <a:spLocks noGrp="1"/>
          </p:cNvSpPr>
          <p:nvPr>
            <p:ph type="pic" sz="quarter" idx="14"/>
          </p:nvPr>
        </p:nvSpPr>
        <p:spPr>
          <a:xfrm>
            <a:off x="3528799" y="914401"/>
            <a:ext cx="2520000" cy="2472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9" name="Picture Placeholder 3">
            <a:extLst>
              <a:ext uri="{FF2B5EF4-FFF2-40B4-BE49-F238E27FC236}">
                <a16:creationId xmlns:a16="http://schemas.microsoft.com/office/drawing/2014/main" id="{FBEA9705-624D-467C-AF97-F2C06F54CF58}"/>
              </a:ext>
            </a:extLst>
          </p:cNvPr>
          <p:cNvSpPr>
            <a:spLocks noGrp="1"/>
          </p:cNvSpPr>
          <p:nvPr>
            <p:ph type="pic" sz="quarter" idx="15"/>
          </p:nvPr>
        </p:nvSpPr>
        <p:spPr>
          <a:xfrm>
            <a:off x="3528799" y="3471599"/>
            <a:ext cx="2520000" cy="2472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0" name="Picture Placeholder 3">
            <a:extLst>
              <a:ext uri="{FF2B5EF4-FFF2-40B4-BE49-F238E27FC236}">
                <a16:creationId xmlns:a16="http://schemas.microsoft.com/office/drawing/2014/main" id="{9D52E7B9-C3A8-480E-B89A-1D9E52E70D05}"/>
              </a:ext>
            </a:extLst>
          </p:cNvPr>
          <p:cNvSpPr>
            <a:spLocks noGrp="1"/>
          </p:cNvSpPr>
          <p:nvPr>
            <p:ph type="pic" sz="quarter" idx="16"/>
          </p:nvPr>
        </p:nvSpPr>
        <p:spPr>
          <a:xfrm>
            <a:off x="8757600" y="914401"/>
            <a:ext cx="2520000" cy="2472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Tree>
    <p:extLst>
      <p:ext uri="{BB962C8B-B14F-4D97-AF65-F5344CB8AC3E}">
        <p14:creationId xmlns:p14="http://schemas.microsoft.com/office/powerpoint/2010/main" val="29228265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Layout-46">
    <p:bg>
      <p:bgPr>
        <a:solidFill>
          <a:schemeClr val="tx1"/>
        </a:solidFill>
        <a:effectLst/>
      </p:bgPr>
    </p:bg>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914400" y="914400"/>
            <a:ext cx="11277600" cy="59436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5" name="Title 4">
            <a:extLst>
              <a:ext uri="{FF2B5EF4-FFF2-40B4-BE49-F238E27FC236}">
                <a16:creationId xmlns:a16="http://schemas.microsoft.com/office/drawing/2014/main" id="{9B6E5E6E-DD3D-4F05-B4F6-C317A8A5C5A4}"/>
              </a:ext>
            </a:extLst>
          </p:cNvPr>
          <p:cNvSpPr>
            <a:spLocks noGrp="1"/>
          </p:cNvSpPr>
          <p:nvPr>
            <p:ph type="title" hasCustomPrompt="1"/>
          </p:nvPr>
        </p:nvSpPr>
        <p:spPr>
          <a:xfrm>
            <a:off x="914400" y="204824"/>
            <a:ext cx="8585200" cy="535531"/>
          </a:xfrm>
          <a:prstGeom prst="rect">
            <a:avLst/>
          </a:prstGeom>
          <a:noFill/>
        </p:spPr>
        <p:txBody>
          <a:bodyPr wrap="square" rtlCol="0">
            <a:spAutoFit/>
          </a:bodyPr>
          <a:lstStyle>
            <a:lvl1pPr>
              <a:defRPr lang="en-US" sz="3200">
                <a:solidFill>
                  <a:schemeClr val="bg1"/>
                </a:solidFill>
                <a:ea typeface="+mn-ea"/>
                <a:cs typeface="+mn-cs"/>
              </a:defRPr>
            </a:lvl1pPr>
          </a:lstStyle>
          <a:p>
            <a:pPr marL="0" lvl="0"/>
            <a:r>
              <a:rPr lang="en-US" dirty="0"/>
              <a:t>ADD HERE YOUR TITLE</a:t>
            </a:r>
          </a:p>
        </p:txBody>
      </p:sp>
    </p:spTree>
    <p:extLst>
      <p:ext uri="{BB962C8B-B14F-4D97-AF65-F5344CB8AC3E}">
        <p14:creationId xmlns:p14="http://schemas.microsoft.com/office/powerpoint/2010/main" val="19881356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Layout-47">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4699000" y="914400"/>
            <a:ext cx="2057400" cy="50292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8" name="Picture Placeholder 3">
            <a:extLst>
              <a:ext uri="{FF2B5EF4-FFF2-40B4-BE49-F238E27FC236}">
                <a16:creationId xmlns:a16="http://schemas.microsoft.com/office/drawing/2014/main" id="{69BEAD33-76BE-4CAF-B375-E999A680F839}"/>
              </a:ext>
            </a:extLst>
          </p:cNvPr>
          <p:cNvSpPr>
            <a:spLocks noGrp="1"/>
          </p:cNvSpPr>
          <p:nvPr>
            <p:ph type="pic" sz="quarter" idx="11"/>
          </p:nvPr>
        </p:nvSpPr>
        <p:spPr>
          <a:xfrm>
            <a:off x="6959600" y="914400"/>
            <a:ext cx="2057400" cy="50292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9" name="Picture Placeholder 3">
            <a:extLst>
              <a:ext uri="{FF2B5EF4-FFF2-40B4-BE49-F238E27FC236}">
                <a16:creationId xmlns:a16="http://schemas.microsoft.com/office/drawing/2014/main" id="{FC5AF0A1-D71D-4DD2-A802-8F21C1EDDD04}"/>
              </a:ext>
            </a:extLst>
          </p:cNvPr>
          <p:cNvSpPr>
            <a:spLocks noGrp="1"/>
          </p:cNvSpPr>
          <p:nvPr>
            <p:ph type="pic" sz="quarter" idx="12"/>
          </p:nvPr>
        </p:nvSpPr>
        <p:spPr>
          <a:xfrm>
            <a:off x="9220200" y="914400"/>
            <a:ext cx="2057400" cy="50292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79838192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Layout-48">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914400" y="914400"/>
            <a:ext cx="3396000" cy="3336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0" name="Picture Placeholder 3">
            <a:extLst>
              <a:ext uri="{FF2B5EF4-FFF2-40B4-BE49-F238E27FC236}">
                <a16:creationId xmlns:a16="http://schemas.microsoft.com/office/drawing/2014/main" id="{9DDCC9E0-60A8-460E-B271-38AA5BD31AB6}"/>
              </a:ext>
            </a:extLst>
          </p:cNvPr>
          <p:cNvSpPr>
            <a:spLocks noGrp="1"/>
          </p:cNvSpPr>
          <p:nvPr>
            <p:ph type="pic" sz="quarter" idx="11"/>
          </p:nvPr>
        </p:nvSpPr>
        <p:spPr>
          <a:xfrm>
            <a:off x="4398000" y="914400"/>
            <a:ext cx="3396000" cy="3336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1" name="Picture Placeholder 3">
            <a:extLst>
              <a:ext uri="{FF2B5EF4-FFF2-40B4-BE49-F238E27FC236}">
                <a16:creationId xmlns:a16="http://schemas.microsoft.com/office/drawing/2014/main" id="{078D1A29-CD71-43A6-99D6-836B5EBFDE5A}"/>
              </a:ext>
            </a:extLst>
          </p:cNvPr>
          <p:cNvSpPr>
            <a:spLocks noGrp="1"/>
          </p:cNvSpPr>
          <p:nvPr>
            <p:ph type="pic" sz="quarter" idx="12"/>
          </p:nvPr>
        </p:nvSpPr>
        <p:spPr>
          <a:xfrm>
            <a:off x="7881600" y="914400"/>
            <a:ext cx="3396000" cy="3336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Tree>
    <p:extLst>
      <p:ext uri="{BB962C8B-B14F-4D97-AF65-F5344CB8AC3E}">
        <p14:creationId xmlns:p14="http://schemas.microsoft.com/office/powerpoint/2010/main" val="380128749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MAGE-Layout-49">
    <p:bg>
      <p:bgPr>
        <a:solidFill>
          <a:schemeClr val="tx1"/>
        </a:solidFill>
        <a:effectLst/>
      </p:bgPr>
    </p:bg>
    <p:spTree>
      <p:nvGrpSpPr>
        <p:cNvPr id="1" name=""/>
        <p:cNvGrpSpPr/>
        <p:nvPr/>
      </p:nvGrpSpPr>
      <p:grpSpPr>
        <a:xfrm>
          <a:off x="0" y="0"/>
          <a:ext cx="0" cy="0"/>
          <a:chOff x="0" y="0"/>
          <a:chExt cx="0" cy="0"/>
        </a:xfrm>
      </p:grpSpPr>
      <p:sp>
        <p:nvSpPr>
          <p:cNvPr id="11" name="Picture Placeholder 3">
            <a:extLst>
              <a:ext uri="{FF2B5EF4-FFF2-40B4-BE49-F238E27FC236}">
                <a16:creationId xmlns:a16="http://schemas.microsoft.com/office/drawing/2014/main" id="{D2742DDA-BD5D-4F67-A96E-7DB1DBD7D7C3}"/>
              </a:ext>
            </a:extLst>
          </p:cNvPr>
          <p:cNvSpPr>
            <a:spLocks noGrp="1"/>
          </p:cNvSpPr>
          <p:nvPr>
            <p:ph type="pic" sz="quarter" idx="10"/>
          </p:nvPr>
        </p:nvSpPr>
        <p:spPr>
          <a:xfrm>
            <a:off x="914400" y="914400"/>
            <a:ext cx="3396000" cy="50292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12" name="Picture Placeholder 3">
            <a:extLst>
              <a:ext uri="{FF2B5EF4-FFF2-40B4-BE49-F238E27FC236}">
                <a16:creationId xmlns:a16="http://schemas.microsoft.com/office/drawing/2014/main" id="{0C2BEC9C-F7F4-45F2-BE52-C02716CCE40A}"/>
              </a:ext>
            </a:extLst>
          </p:cNvPr>
          <p:cNvSpPr>
            <a:spLocks noGrp="1"/>
          </p:cNvSpPr>
          <p:nvPr>
            <p:ph type="pic" sz="quarter" idx="11"/>
          </p:nvPr>
        </p:nvSpPr>
        <p:spPr>
          <a:xfrm>
            <a:off x="4398000" y="914400"/>
            <a:ext cx="3396000" cy="50292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13" name="Picture Placeholder 3">
            <a:extLst>
              <a:ext uri="{FF2B5EF4-FFF2-40B4-BE49-F238E27FC236}">
                <a16:creationId xmlns:a16="http://schemas.microsoft.com/office/drawing/2014/main" id="{5AD3325F-8DD8-4D2F-B33D-278CDFB34443}"/>
              </a:ext>
            </a:extLst>
          </p:cNvPr>
          <p:cNvSpPr>
            <a:spLocks noGrp="1"/>
          </p:cNvSpPr>
          <p:nvPr>
            <p:ph type="pic" sz="quarter" idx="12"/>
          </p:nvPr>
        </p:nvSpPr>
        <p:spPr>
          <a:xfrm>
            <a:off x="7881600" y="914400"/>
            <a:ext cx="3396000" cy="50292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10297206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Layout-50">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914400" y="914400"/>
            <a:ext cx="2520000" cy="50292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4" name="Picture Placeholder 3">
            <a:extLst>
              <a:ext uri="{FF2B5EF4-FFF2-40B4-BE49-F238E27FC236}">
                <a16:creationId xmlns:a16="http://schemas.microsoft.com/office/drawing/2014/main" id="{E32D31ED-4C21-4996-B1F6-2801D562DEBA}"/>
              </a:ext>
            </a:extLst>
          </p:cNvPr>
          <p:cNvSpPr>
            <a:spLocks noGrp="1"/>
          </p:cNvSpPr>
          <p:nvPr>
            <p:ph type="pic" sz="quarter" idx="11"/>
          </p:nvPr>
        </p:nvSpPr>
        <p:spPr>
          <a:xfrm>
            <a:off x="8757600" y="914400"/>
            <a:ext cx="2520000" cy="50292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5" name="Picture Placeholder 3">
            <a:extLst>
              <a:ext uri="{FF2B5EF4-FFF2-40B4-BE49-F238E27FC236}">
                <a16:creationId xmlns:a16="http://schemas.microsoft.com/office/drawing/2014/main" id="{871AC328-6CDC-43DA-B810-E2F4FA4B78C0}"/>
              </a:ext>
            </a:extLst>
          </p:cNvPr>
          <p:cNvSpPr>
            <a:spLocks noGrp="1"/>
          </p:cNvSpPr>
          <p:nvPr>
            <p:ph type="pic" sz="quarter" idx="12"/>
          </p:nvPr>
        </p:nvSpPr>
        <p:spPr>
          <a:xfrm>
            <a:off x="6143201" y="914400"/>
            <a:ext cx="2520000" cy="50292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6" name="Picture Placeholder 3">
            <a:extLst>
              <a:ext uri="{FF2B5EF4-FFF2-40B4-BE49-F238E27FC236}">
                <a16:creationId xmlns:a16="http://schemas.microsoft.com/office/drawing/2014/main" id="{3BA56443-CF18-4C38-9575-5E1710AAB668}"/>
              </a:ext>
            </a:extLst>
          </p:cNvPr>
          <p:cNvSpPr>
            <a:spLocks noGrp="1"/>
          </p:cNvSpPr>
          <p:nvPr>
            <p:ph type="pic" sz="quarter" idx="13"/>
          </p:nvPr>
        </p:nvSpPr>
        <p:spPr>
          <a:xfrm>
            <a:off x="3528799" y="914400"/>
            <a:ext cx="2520000" cy="50292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Tree>
    <p:extLst>
      <p:ext uri="{BB962C8B-B14F-4D97-AF65-F5344CB8AC3E}">
        <p14:creationId xmlns:p14="http://schemas.microsoft.com/office/powerpoint/2010/main" val="1182079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74C02-A253-716F-C980-90C63F08D023}"/>
              </a:ext>
            </a:extLst>
          </p:cNvPr>
          <p:cNvSpPr>
            <a:spLocks noGrp="1"/>
          </p:cNvSpPr>
          <p:nvPr>
            <p:ph type="dt" sz="half" idx="10"/>
          </p:nvPr>
        </p:nvSpPr>
        <p:spPr/>
        <p:txBody>
          <a:bodyPr/>
          <a:lstStyle/>
          <a:p>
            <a:fld id="{83F1BE2E-0B3C-433E-BC31-F64052DD33D2}" type="datetimeFigureOut">
              <a:rPr lang="en-DE" smtClean="0"/>
              <a:t>26/01/2024</a:t>
            </a:fld>
            <a:endParaRPr lang="en-DE"/>
          </a:p>
        </p:txBody>
      </p:sp>
      <p:sp>
        <p:nvSpPr>
          <p:cNvPr id="3" name="Footer Placeholder 2">
            <a:extLst>
              <a:ext uri="{FF2B5EF4-FFF2-40B4-BE49-F238E27FC236}">
                <a16:creationId xmlns:a16="http://schemas.microsoft.com/office/drawing/2014/main" id="{6A16FD57-66CF-B949-519F-C5F55A567CE3}"/>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FB0D3ABA-9F37-529B-ADB5-E815D8B4F884}"/>
              </a:ext>
            </a:extLst>
          </p:cNvPr>
          <p:cNvSpPr>
            <a:spLocks noGrp="1"/>
          </p:cNvSpPr>
          <p:nvPr>
            <p:ph type="sldNum" sz="quarter" idx="12"/>
          </p:nvPr>
        </p:nvSpPr>
        <p:spPr/>
        <p:txBody>
          <a:bodyPr/>
          <a:lstStyle/>
          <a:p>
            <a:fld id="{8B99F3D6-B748-439F-BE44-3DCCCF3A1B3F}" type="slidenum">
              <a:rPr lang="en-DE" smtClean="0"/>
              <a:t>‹Nr.›</a:t>
            </a:fld>
            <a:endParaRPr lang="en-DE"/>
          </a:p>
        </p:txBody>
      </p:sp>
    </p:spTree>
    <p:extLst>
      <p:ext uri="{BB962C8B-B14F-4D97-AF65-F5344CB8AC3E}">
        <p14:creationId xmlns:p14="http://schemas.microsoft.com/office/powerpoint/2010/main" val="24710275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MAGE-Layout-51">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914400" y="914400"/>
            <a:ext cx="2520000" cy="2520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4" name="Picture Placeholder 3">
            <a:extLst>
              <a:ext uri="{FF2B5EF4-FFF2-40B4-BE49-F238E27FC236}">
                <a16:creationId xmlns:a16="http://schemas.microsoft.com/office/drawing/2014/main" id="{E32D31ED-4C21-4996-B1F6-2801D562DEBA}"/>
              </a:ext>
            </a:extLst>
          </p:cNvPr>
          <p:cNvSpPr>
            <a:spLocks noGrp="1"/>
          </p:cNvSpPr>
          <p:nvPr>
            <p:ph type="pic" sz="quarter" idx="11"/>
          </p:nvPr>
        </p:nvSpPr>
        <p:spPr>
          <a:xfrm>
            <a:off x="8757600" y="914400"/>
            <a:ext cx="2520000" cy="2520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5" name="Picture Placeholder 3">
            <a:extLst>
              <a:ext uri="{FF2B5EF4-FFF2-40B4-BE49-F238E27FC236}">
                <a16:creationId xmlns:a16="http://schemas.microsoft.com/office/drawing/2014/main" id="{871AC328-6CDC-43DA-B810-E2F4FA4B78C0}"/>
              </a:ext>
            </a:extLst>
          </p:cNvPr>
          <p:cNvSpPr>
            <a:spLocks noGrp="1"/>
          </p:cNvSpPr>
          <p:nvPr>
            <p:ph type="pic" sz="quarter" idx="12"/>
          </p:nvPr>
        </p:nvSpPr>
        <p:spPr>
          <a:xfrm>
            <a:off x="6143201" y="914400"/>
            <a:ext cx="2520000" cy="2520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6" name="Picture Placeholder 3">
            <a:extLst>
              <a:ext uri="{FF2B5EF4-FFF2-40B4-BE49-F238E27FC236}">
                <a16:creationId xmlns:a16="http://schemas.microsoft.com/office/drawing/2014/main" id="{3BA56443-CF18-4C38-9575-5E1710AAB668}"/>
              </a:ext>
            </a:extLst>
          </p:cNvPr>
          <p:cNvSpPr>
            <a:spLocks noGrp="1"/>
          </p:cNvSpPr>
          <p:nvPr>
            <p:ph type="pic" sz="quarter" idx="13"/>
          </p:nvPr>
        </p:nvSpPr>
        <p:spPr>
          <a:xfrm>
            <a:off x="3528799" y="914400"/>
            <a:ext cx="2520000" cy="2520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Tree>
    <p:extLst>
      <p:ext uri="{BB962C8B-B14F-4D97-AF65-F5344CB8AC3E}">
        <p14:creationId xmlns:p14="http://schemas.microsoft.com/office/powerpoint/2010/main" val="295348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MAGE-Layout-52">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914400" y="914400"/>
            <a:ext cx="3396000" cy="2472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0" name="Picture Placeholder 3">
            <a:extLst>
              <a:ext uri="{FF2B5EF4-FFF2-40B4-BE49-F238E27FC236}">
                <a16:creationId xmlns:a16="http://schemas.microsoft.com/office/drawing/2014/main" id="{9DDCC9E0-60A8-460E-B271-38AA5BD31AB6}"/>
              </a:ext>
            </a:extLst>
          </p:cNvPr>
          <p:cNvSpPr>
            <a:spLocks noGrp="1"/>
          </p:cNvSpPr>
          <p:nvPr>
            <p:ph type="pic" sz="quarter" idx="11"/>
          </p:nvPr>
        </p:nvSpPr>
        <p:spPr>
          <a:xfrm>
            <a:off x="4398000" y="914400"/>
            <a:ext cx="3396000" cy="2472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1" name="Picture Placeholder 3">
            <a:extLst>
              <a:ext uri="{FF2B5EF4-FFF2-40B4-BE49-F238E27FC236}">
                <a16:creationId xmlns:a16="http://schemas.microsoft.com/office/drawing/2014/main" id="{078D1A29-CD71-43A6-99D6-836B5EBFDE5A}"/>
              </a:ext>
            </a:extLst>
          </p:cNvPr>
          <p:cNvSpPr>
            <a:spLocks noGrp="1"/>
          </p:cNvSpPr>
          <p:nvPr>
            <p:ph type="pic" sz="quarter" idx="12"/>
          </p:nvPr>
        </p:nvSpPr>
        <p:spPr>
          <a:xfrm>
            <a:off x="7881600" y="914400"/>
            <a:ext cx="3396000" cy="2472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6" name="Picture Placeholder 3">
            <a:extLst>
              <a:ext uri="{FF2B5EF4-FFF2-40B4-BE49-F238E27FC236}">
                <a16:creationId xmlns:a16="http://schemas.microsoft.com/office/drawing/2014/main" id="{15A66BDF-7867-487E-BD05-90820D1AE42F}"/>
              </a:ext>
            </a:extLst>
          </p:cNvPr>
          <p:cNvSpPr>
            <a:spLocks noGrp="1"/>
          </p:cNvSpPr>
          <p:nvPr>
            <p:ph type="pic" sz="quarter" idx="13"/>
          </p:nvPr>
        </p:nvSpPr>
        <p:spPr>
          <a:xfrm>
            <a:off x="914400" y="3471599"/>
            <a:ext cx="3396000" cy="2472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7" name="Picture Placeholder 3">
            <a:extLst>
              <a:ext uri="{FF2B5EF4-FFF2-40B4-BE49-F238E27FC236}">
                <a16:creationId xmlns:a16="http://schemas.microsoft.com/office/drawing/2014/main" id="{8505305E-90B1-4FC8-841C-CA5C48C9CA6F}"/>
              </a:ext>
            </a:extLst>
          </p:cNvPr>
          <p:cNvSpPr>
            <a:spLocks noGrp="1"/>
          </p:cNvSpPr>
          <p:nvPr>
            <p:ph type="pic" sz="quarter" idx="14"/>
          </p:nvPr>
        </p:nvSpPr>
        <p:spPr>
          <a:xfrm>
            <a:off x="4398000" y="3471599"/>
            <a:ext cx="3396000" cy="2472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18" name="Picture Placeholder 3">
            <a:extLst>
              <a:ext uri="{FF2B5EF4-FFF2-40B4-BE49-F238E27FC236}">
                <a16:creationId xmlns:a16="http://schemas.microsoft.com/office/drawing/2014/main" id="{7CDA6529-604C-4B16-9E5D-87D4CD114D94}"/>
              </a:ext>
            </a:extLst>
          </p:cNvPr>
          <p:cNvSpPr>
            <a:spLocks noGrp="1"/>
          </p:cNvSpPr>
          <p:nvPr>
            <p:ph type="pic" sz="quarter" idx="15"/>
          </p:nvPr>
        </p:nvSpPr>
        <p:spPr>
          <a:xfrm>
            <a:off x="7881600" y="3471599"/>
            <a:ext cx="3396000" cy="2472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Tree>
    <p:extLst>
      <p:ext uri="{BB962C8B-B14F-4D97-AF65-F5344CB8AC3E}">
        <p14:creationId xmlns:p14="http://schemas.microsoft.com/office/powerpoint/2010/main" val="31613758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MAGE-Layout-53">
    <p:bg>
      <p:bgPr>
        <a:solidFill>
          <a:schemeClr val="tx1"/>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62DC44A5-0817-457C-9553-79307753C2B7}"/>
              </a:ext>
            </a:extLst>
          </p:cNvPr>
          <p:cNvSpPr>
            <a:spLocks noGrp="1"/>
          </p:cNvSpPr>
          <p:nvPr>
            <p:ph type="pic" sz="quarter" idx="13"/>
          </p:nvPr>
        </p:nvSpPr>
        <p:spPr>
          <a:xfrm>
            <a:off x="914401" y="914400"/>
            <a:ext cx="5946019" cy="20400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
        <p:nvSpPr>
          <p:cNvPr id="10" name="Picture Placeholder 3">
            <a:extLst>
              <a:ext uri="{FF2B5EF4-FFF2-40B4-BE49-F238E27FC236}">
                <a16:creationId xmlns:a16="http://schemas.microsoft.com/office/drawing/2014/main" id="{9AA3B0D7-8EEE-40CB-9A33-9F9360474B55}"/>
              </a:ext>
            </a:extLst>
          </p:cNvPr>
          <p:cNvSpPr>
            <a:spLocks noGrp="1"/>
          </p:cNvSpPr>
          <p:nvPr>
            <p:ph type="pic" sz="quarter" idx="14"/>
          </p:nvPr>
        </p:nvSpPr>
        <p:spPr>
          <a:xfrm>
            <a:off x="6860420" y="914400"/>
            <a:ext cx="4417181" cy="4080000"/>
          </a:xfrm>
          <a:prstGeom prst="rect">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
        <p:nvSpPr>
          <p:cNvPr id="8" name="Picture Placeholder 3">
            <a:extLst>
              <a:ext uri="{FF2B5EF4-FFF2-40B4-BE49-F238E27FC236}">
                <a16:creationId xmlns:a16="http://schemas.microsoft.com/office/drawing/2014/main" id="{C4AB4514-60E6-454B-8051-E8C2CD922934}"/>
              </a:ext>
            </a:extLst>
          </p:cNvPr>
          <p:cNvSpPr>
            <a:spLocks noGrp="1"/>
          </p:cNvSpPr>
          <p:nvPr>
            <p:ph type="pic" sz="quarter" idx="15"/>
          </p:nvPr>
        </p:nvSpPr>
        <p:spPr>
          <a:xfrm>
            <a:off x="914401" y="2954400"/>
            <a:ext cx="5946019" cy="20400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9582586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IMAGE-Layout-54">
    <p:bg>
      <p:bgPr>
        <a:solidFill>
          <a:schemeClr val="tx1"/>
        </a:solidFill>
        <a:effectLst/>
      </p:bgPr>
    </p:bg>
    <p:spTree>
      <p:nvGrpSpPr>
        <p:cNvPr id="1" name=""/>
        <p:cNvGrpSpPr/>
        <p:nvPr/>
      </p:nvGrpSpPr>
      <p:grpSpPr>
        <a:xfrm>
          <a:off x="0" y="0"/>
          <a:ext cx="0" cy="0"/>
          <a:chOff x="0" y="0"/>
          <a:chExt cx="0" cy="0"/>
        </a:xfrm>
      </p:grpSpPr>
      <p:sp>
        <p:nvSpPr>
          <p:cNvPr id="21" name="Picture Placeholder 2"/>
          <p:cNvSpPr>
            <a:spLocks noGrp="1"/>
          </p:cNvSpPr>
          <p:nvPr>
            <p:ph type="pic" sz="quarter" idx="11"/>
          </p:nvPr>
        </p:nvSpPr>
        <p:spPr>
          <a:xfrm>
            <a:off x="4267200" y="1600200"/>
            <a:ext cx="3657600" cy="3657600"/>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2109889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IMAGE-Layout-55">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0" y="0"/>
            <a:ext cx="12192000" cy="28702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9628279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IMAGE-Layout-56">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7518400" y="0"/>
            <a:ext cx="4673600" cy="68580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198268653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IMAGE-Layout-57">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7112000" y="1600200"/>
            <a:ext cx="3505200" cy="36576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dirty="0"/>
          </a:p>
        </p:txBody>
      </p:sp>
    </p:spTree>
    <p:extLst>
      <p:ext uri="{BB962C8B-B14F-4D97-AF65-F5344CB8AC3E}">
        <p14:creationId xmlns:p14="http://schemas.microsoft.com/office/powerpoint/2010/main" val="149032436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IMAGE-Layout-58">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2997200" y="1685925"/>
            <a:ext cx="6197600" cy="3486151"/>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85289288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IMAGE-Layout-59">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59B98A-3E9B-4864-B1E6-6A9B088782A0}"/>
              </a:ext>
            </a:extLst>
          </p:cNvPr>
          <p:cNvSpPr>
            <a:spLocks noGrp="1"/>
          </p:cNvSpPr>
          <p:nvPr>
            <p:ph type="pic" sz="quarter" idx="11"/>
          </p:nvPr>
        </p:nvSpPr>
        <p:spPr>
          <a:xfrm>
            <a:off x="5966489" y="888999"/>
            <a:ext cx="5080001" cy="5080001"/>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13688163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IMAGE-Layout-60">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59B98A-3E9B-4864-B1E6-6A9B088782A0}"/>
              </a:ext>
            </a:extLst>
          </p:cNvPr>
          <p:cNvSpPr>
            <a:spLocks noGrp="1"/>
          </p:cNvSpPr>
          <p:nvPr>
            <p:ph type="pic" sz="quarter" idx="11"/>
          </p:nvPr>
        </p:nvSpPr>
        <p:spPr>
          <a:xfrm>
            <a:off x="1153484" y="888999"/>
            <a:ext cx="5080001" cy="5080001"/>
          </a:xfrm>
          <a:prstGeom prst="ellipse">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2390378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23803-D349-9918-524E-0410E6D48F3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80CFEDFC-1B39-5715-4A68-AF5962FA2B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7DF3CB74-539E-2DD6-84AA-B5A56A10A3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FAC846C-6B64-0232-FB38-9D7DE94E8CEF}"/>
              </a:ext>
            </a:extLst>
          </p:cNvPr>
          <p:cNvSpPr>
            <a:spLocks noGrp="1"/>
          </p:cNvSpPr>
          <p:nvPr>
            <p:ph type="dt" sz="half" idx="10"/>
          </p:nvPr>
        </p:nvSpPr>
        <p:spPr/>
        <p:txBody>
          <a:bodyPr/>
          <a:lstStyle/>
          <a:p>
            <a:fld id="{83F1BE2E-0B3C-433E-BC31-F64052DD33D2}" type="datetimeFigureOut">
              <a:rPr lang="en-DE" smtClean="0"/>
              <a:t>26/01/2024</a:t>
            </a:fld>
            <a:endParaRPr lang="en-DE"/>
          </a:p>
        </p:txBody>
      </p:sp>
      <p:sp>
        <p:nvSpPr>
          <p:cNvPr id="6" name="Footer Placeholder 5">
            <a:extLst>
              <a:ext uri="{FF2B5EF4-FFF2-40B4-BE49-F238E27FC236}">
                <a16:creationId xmlns:a16="http://schemas.microsoft.com/office/drawing/2014/main" id="{B36CB1B5-7516-4383-1D71-37C243873D07}"/>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51649D7E-DB2E-D923-661B-29E9F5E40925}"/>
              </a:ext>
            </a:extLst>
          </p:cNvPr>
          <p:cNvSpPr>
            <a:spLocks noGrp="1"/>
          </p:cNvSpPr>
          <p:nvPr>
            <p:ph type="sldNum" sz="quarter" idx="12"/>
          </p:nvPr>
        </p:nvSpPr>
        <p:spPr/>
        <p:txBody>
          <a:bodyPr/>
          <a:lstStyle/>
          <a:p>
            <a:fld id="{8B99F3D6-B748-439F-BE44-3DCCCF3A1B3F}" type="slidenum">
              <a:rPr lang="en-DE" smtClean="0"/>
              <a:t>‹Nr.›</a:t>
            </a:fld>
            <a:endParaRPr lang="en-DE"/>
          </a:p>
        </p:txBody>
      </p:sp>
    </p:spTree>
    <p:extLst>
      <p:ext uri="{BB962C8B-B14F-4D97-AF65-F5344CB8AC3E}">
        <p14:creationId xmlns:p14="http://schemas.microsoft.com/office/powerpoint/2010/main" val="40600689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IMAGE-Layout-61">
    <p:bg>
      <p:bgPr>
        <a:solidFill>
          <a:schemeClr val="tx1"/>
        </a:solidFill>
        <a:effectLst/>
      </p:bgPr>
    </p:bg>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0" y="0"/>
            <a:ext cx="5232400" cy="68580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100747294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IMAGE-Layout-62">
    <p:bg>
      <p:bgPr>
        <a:solidFill>
          <a:schemeClr val="tx1"/>
        </a:solidFill>
        <a:effectLst/>
      </p:bgPr>
    </p:bg>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6959600" y="0"/>
            <a:ext cx="5232400" cy="68580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17266288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IMAGE-Layout-63">
    <p:bg>
      <p:bgPr>
        <a:solidFill>
          <a:schemeClr val="tx1"/>
        </a:solidFill>
        <a:effectLst/>
      </p:bgPr>
    </p:bg>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480000" y="479400"/>
            <a:ext cx="11232000" cy="5899200"/>
          </a:xfrm>
          <a:prstGeom prst="roundRect">
            <a:avLst>
              <a:gd name="adj" fmla="val 2233"/>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13774116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IMAGE-Layout-64">
    <p:bg>
      <p:bgPr>
        <a:solidFill>
          <a:schemeClr val="tx1"/>
        </a:solidFill>
        <a:effectLst/>
      </p:bgPr>
    </p:bg>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3860800" y="1549400"/>
            <a:ext cx="8331200" cy="53086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302130337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IMAGE-Layout-65">
    <p:bg>
      <p:bgPr>
        <a:solidFill>
          <a:schemeClr val="tx1"/>
        </a:solidFill>
        <a:effectLst/>
      </p:bgPr>
    </p:bg>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0" y="0"/>
            <a:ext cx="6400800" cy="68580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352765430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IMAGE-Layout-66">
    <p:bg>
      <p:bgPr>
        <a:solidFill>
          <a:schemeClr val="tx1"/>
        </a:solidFill>
        <a:effectLst/>
      </p:bgPr>
    </p:bg>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6096000" y="0"/>
            <a:ext cx="7874000" cy="68580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31183958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IMAGE-Layout-67">
    <p:bg>
      <p:bgPr>
        <a:solidFill>
          <a:schemeClr val="tx1"/>
        </a:solidFill>
        <a:effectLst/>
      </p:bgPr>
    </p:bg>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0" y="0"/>
            <a:ext cx="12192000" cy="51562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392339193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IMAGE-Layout-68">
    <p:bg>
      <p:bgPr>
        <a:solidFill>
          <a:schemeClr val="tx1"/>
        </a:solidFill>
        <a:effectLst/>
      </p:bgPr>
    </p:bg>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0" y="0"/>
            <a:ext cx="5029200" cy="68580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16809344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IMAGE-Layout-69">
    <p:bg>
      <p:bgPr>
        <a:solidFill>
          <a:schemeClr val="tx1"/>
        </a:solidFill>
        <a:effectLst/>
      </p:bgPr>
    </p:bg>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6654800" y="0"/>
            <a:ext cx="5537200" cy="68580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202918521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IMAGE-Layout-70">
    <p:bg>
      <p:bgPr>
        <a:solidFill>
          <a:schemeClr val="tx1"/>
        </a:solidFill>
        <a:effectLst/>
      </p:bgPr>
    </p:bg>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0" y="0"/>
            <a:ext cx="5689600" cy="68580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2932918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7BC2D-5A99-4D8F-CDBB-0F621F92B4B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B50DB65D-AD3B-282E-D3F0-9DC25121DD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471C36D0-8C1F-DFDE-92C1-A26D8E39B9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4A8F85E-80D5-9DCD-3F4A-01CEB75CACDB}"/>
              </a:ext>
            </a:extLst>
          </p:cNvPr>
          <p:cNvSpPr>
            <a:spLocks noGrp="1"/>
          </p:cNvSpPr>
          <p:nvPr>
            <p:ph type="dt" sz="half" idx="10"/>
          </p:nvPr>
        </p:nvSpPr>
        <p:spPr/>
        <p:txBody>
          <a:bodyPr/>
          <a:lstStyle/>
          <a:p>
            <a:fld id="{83F1BE2E-0B3C-433E-BC31-F64052DD33D2}" type="datetimeFigureOut">
              <a:rPr lang="en-DE" smtClean="0"/>
              <a:t>26/01/2024</a:t>
            </a:fld>
            <a:endParaRPr lang="en-DE"/>
          </a:p>
        </p:txBody>
      </p:sp>
      <p:sp>
        <p:nvSpPr>
          <p:cNvPr id="6" name="Footer Placeholder 5">
            <a:extLst>
              <a:ext uri="{FF2B5EF4-FFF2-40B4-BE49-F238E27FC236}">
                <a16:creationId xmlns:a16="http://schemas.microsoft.com/office/drawing/2014/main" id="{4F4D4B74-339B-894F-349C-4647F3B78B8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1DB99F97-EB07-3F9B-1E75-E5C896A45AB6}"/>
              </a:ext>
            </a:extLst>
          </p:cNvPr>
          <p:cNvSpPr>
            <a:spLocks noGrp="1"/>
          </p:cNvSpPr>
          <p:nvPr>
            <p:ph type="sldNum" sz="quarter" idx="12"/>
          </p:nvPr>
        </p:nvSpPr>
        <p:spPr/>
        <p:txBody>
          <a:bodyPr/>
          <a:lstStyle/>
          <a:p>
            <a:fld id="{8B99F3D6-B748-439F-BE44-3DCCCF3A1B3F}" type="slidenum">
              <a:rPr lang="en-DE" smtClean="0"/>
              <a:t>‹Nr.›</a:t>
            </a:fld>
            <a:endParaRPr lang="en-DE"/>
          </a:p>
        </p:txBody>
      </p:sp>
    </p:spTree>
    <p:extLst>
      <p:ext uri="{BB962C8B-B14F-4D97-AF65-F5344CB8AC3E}">
        <p14:creationId xmlns:p14="http://schemas.microsoft.com/office/powerpoint/2010/main" val="391731235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IMAGE-Layout-71">
    <p:bg>
      <p:bgPr>
        <a:solidFill>
          <a:schemeClr val="tx1"/>
        </a:solidFill>
        <a:effectLst/>
      </p:bgPr>
    </p:bg>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3556000" y="433400"/>
            <a:ext cx="8175600" cy="5991200"/>
          </a:xfrm>
          <a:prstGeom prst="parallelogram">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dirty="0"/>
          </a:p>
        </p:txBody>
      </p:sp>
    </p:spTree>
    <p:extLst>
      <p:ext uri="{BB962C8B-B14F-4D97-AF65-F5344CB8AC3E}">
        <p14:creationId xmlns:p14="http://schemas.microsoft.com/office/powerpoint/2010/main" val="50196659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IMAGE-Layout-72">
    <p:bg>
      <p:bgPr>
        <a:solidFill>
          <a:schemeClr val="tx1"/>
        </a:solidFill>
        <a:effectLst/>
      </p:bgPr>
    </p:bg>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3860800" y="0"/>
            <a:ext cx="8331200" cy="68580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107605402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IMAGE-Layout-73">
    <p:bg>
      <p:bgPr>
        <a:solidFill>
          <a:schemeClr val="tx1"/>
        </a:solidFill>
        <a:effectLst/>
      </p:bgPr>
    </p:bg>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0" y="0"/>
            <a:ext cx="8331200" cy="68580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339521548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IMAGE-Layout-74">
    <p:bg>
      <p:bgPr>
        <a:solidFill>
          <a:schemeClr val="tx1"/>
        </a:solidFill>
        <a:effectLst/>
      </p:bgPr>
    </p:bg>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4978400" y="0"/>
            <a:ext cx="7213600" cy="68580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219566283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IMAGE-Layout-75">
    <p:bg>
      <p:bgPr>
        <a:solidFill>
          <a:schemeClr val="tx1"/>
        </a:solidFill>
        <a:effectLst/>
      </p:bgPr>
    </p:bg>
    <p:spTree>
      <p:nvGrpSpPr>
        <p:cNvPr id="1" name=""/>
        <p:cNvGrpSpPr/>
        <p:nvPr/>
      </p:nvGrpSpPr>
      <p:grpSpPr>
        <a:xfrm>
          <a:off x="0" y="0"/>
          <a:ext cx="0" cy="0"/>
          <a:chOff x="0" y="0"/>
          <a:chExt cx="0" cy="0"/>
        </a:xfrm>
      </p:grpSpPr>
      <p:sp>
        <p:nvSpPr>
          <p:cNvPr id="27" name="Picture Placeholder 2"/>
          <p:cNvSpPr>
            <a:spLocks noGrp="1"/>
          </p:cNvSpPr>
          <p:nvPr>
            <p:ph type="pic" sz="quarter" idx="10"/>
          </p:nvPr>
        </p:nvSpPr>
        <p:spPr>
          <a:xfrm>
            <a:off x="3454400" y="0"/>
            <a:ext cx="8737600" cy="68580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36042941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IMAGE-Layout-76">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4724401" y="0"/>
            <a:ext cx="6095999" cy="6858000"/>
          </a:xfrm>
          <a:prstGeom prst="parallelogram">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Tree>
    <p:extLst>
      <p:ext uri="{BB962C8B-B14F-4D97-AF65-F5344CB8AC3E}">
        <p14:creationId xmlns:p14="http://schemas.microsoft.com/office/powerpoint/2010/main" val="4790659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IMAGE-Layout-77">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3048001" y="0"/>
            <a:ext cx="6095999" cy="6858000"/>
          </a:xfrm>
          <a:prstGeom prst="parallelogram">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Tree>
    <p:extLst>
      <p:ext uri="{BB962C8B-B14F-4D97-AF65-F5344CB8AC3E}">
        <p14:creationId xmlns:p14="http://schemas.microsoft.com/office/powerpoint/2010/main" val="162225574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IMAGE-Layout-78">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1C606D8-35EE-449B-9739-EED57E2B0C29}"/>
              </a:ext>
            </a:extLst>
          </p:cNvPr>
          <p:cNvSpPr>
            <a:spLocks noGrp="1"/>
          </p:cNvSpPr>
          <p:nvPr>
            <p:ph type="pic" sz="quarter" idx="10"/>
          </p:nvPr>
        </p:nvSpPr>
        <p:spPr>
          <a:xfrm>
            <a:off x="1371601" y="0"/>
            <a:ext cx="6095999" cy="6858000"/>
          </a:xfrm>
          <a:prstGeom prst="parallelogram">
            <a:avLst/>
          </a:prstGeom>
          <a:solidFill>
            <a:schemeClr val="bg2">
              <a:lumMod val="25000"/>
            </a:schemeClr>
          </a:solidFill>
          <a:ln w="38100">
            <a:noFill/>
          </a:ln>
          <a:effectLst/>
        </p:spPr>
        <p:txBody>
          <a:bodyPr/>
          <a:lstStyle>
            <a:lvl1pPr>
              <a:defRPr lang="uk-UA" sz="1867" dirty="0">
                <a:solidFill>
                  <a:schemeClr val="bg1"/>
                </a:solidFill>
              </a:defRPr>
            </a:lvl1pPr>
          </a:lstStyle>
          <a:p>
            <a:pPr lvl="0"/>
            <a:endParaRPr lang="uk-UA" dirty="0"/>
          </a:p>
        </p:txBody>
      </p:sp>
    </p:spTree>
    <p:extLst>
      <p:ext uri="{BB962C8B-B14F-4D97-AF65-F5344CB8AC3E}">
        <p14:creationId xmlns:p14="http://schemas.microsoft.com/office/powerpoint/2010/main" val="380375705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IMAGE-Layout-79">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096000" y="0"/>
            <a:ext cx="6096000" cy="6858000"/>
          </a:xfrm>
          <a:prstGeom prst="rect">
            <a:avLst/>
          </a:prstGeom>
          <a:solidFill>
            <a:schemeClr val="bg2">
              <a:lumMod val="25000"/>
            </a:schemeClr>
          </a:solidFill>
          <a:ln w="38100">
            <a:noFill/>
          </a:ln>
          <a:effectLst/>
        </p:spPr>
        <p:txBody>
          <a:bodyPr/>
          <a:lstStyle>
            <a:lvl1pPr>
              <a:defRPr lang="uk-UA" sz="1867">
                <a:solidFill>
                  <a:schemeClr val="bg1"/>
                </a:solidFill>
              </a:defRPr>
            </a:lvl1pPr>
          </a:lstStyle>
          <a:p>
            <a:pPr lvl="0"/>
            <a:endParaRPr lang="uk-UA"/>
          </a:p>
        </p:txBody>
      </p:sp>
    </p:spTree>
    <p:extLst>
      <p:ext uri="{BB962C8B-B14F-4D97-AF65-F5344CB8AC3E}">
        <p14:creationId xmlns:p14="http://schemas.microsoft.com/office/powerpoint/2010/main" val="42709897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IMAGE-Layout-80">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6473A6D7-DE33-354E-BEC6-4712BD5E04DE}"/>
              </a:ext>
            </a:extLst>
          </p:cNvPr>
          <p:cNvSpPr>
            <a:spLocks noGrp="1"/>
          </p:cNvSpPr>
          <p:nvPr>
            <p:ph type="pic" sz="quarter" idx="11"/>
          </p:nvPr>
        </p:nvSpPr>
        <p:spPr>
          <a:xfrm>
            <a:off x="609600" y="624840"/>
            <a:ext cx="7332000" cy="5608320"/>
          </a:xfrm>
          <a:prstGeom prst="roundRect">
            <a:avLst>
              <a:gd name="adj" fmla="val 0"/>
            </a:avLst>
          </a:prstGeom>
          <a:solidFill>
            <a:schemeClr val="bg2">
              <a:lumMod val="25000"/>
            </a:schemeClr>
          </a:solidFill>
          <a:ln w="38100">
            <a:noFill/>
          </a:ln>
          <a:effectLst/>
        </p:spPr>
        <p:txBody>
          <a:bodyPr/>
          <a:lstStyle>
            <a:lvl1pPr>
              <a:defRPr lang="en-US" sz="1867" dirty="0">
                <a:solidFill>
                  <a:schemeClr val="bg1"/>
                </a:solidFill>
              </a:defRPr>
            </a:lvl1pPr>
          </a:lstStyle>
          <a:p>
            <a:pPr lvl="0"/>
            <a:endParaRPr lang="en-US" dirty="0"/>
          </a:p>
        </p:txBody>
      </p:sp>
    </p:spTree>
    <p:extLst>
      <p:ext uri="{BB962C8B-B14F-4D97-AF65-F5344CB8AC3E}">
        <p14:creationId xmlns:p14="http://schemas.microsoft.com/office/powerpoint/2010/main" val="2162374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63" Type="http://schemas.openxmlformats.org/officeDocument/2006/relationships/slideLayout" Target="../slideLayouts/slideLayout74.xml"/><Relationship Id="rId84" Type="http://schemas.openxmlformats.org/officeDocument/2006/relationships/slideLayout" Target="../slideLayouts/slideLayout95.xml"/><Relationship Id="rId138" Type="http://schemas.openxmlformats.org/officeDocument/2006/relationships/slideLayout" Target="../slideLayouts/slideLayout149.xml"/><Relationship Id="rId159" Type="http://schemas.openxmlformats.org/officeDocument/2006/relationships/slideLayout" Target="../slideLayouts/slideLayout170.xml"/><Relationship Id="rId170" Type="http://schemas.openxmlformats.org/officeDocument/2006/relationships/slideLayout" Target="../slideLayouts/slideLayout181.xml"/><Relationship Id="rId191" Type="http://schemas.openxmlformats.org/officeDocument/2006/relationships/slideLayout" Target="../slideLayouts/slideLayout202.xml"/><Relationship Id="rId205" Type="http://schemas.openxmlformats.org/officeDocument/2006/relationships/slideLayout" Target="../slideLayouts/slideLayout216.xml"/><Relationship Id="rId226" Type="http://schemas.openxmlformats.org/officeDocument/2006/relationships/slideLayout" Target="../slideLayouts/slideLayout23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53" Type="http://schemas.openxmlformats.org/officeDocument/2006/relationships/slideLayout" Target="../slideLayouts/slideLayout64.xml"/><Relationship Id="rId74" Type="http://schemas.openxmlformats.org/officeDocument/2006/relationships/slideLayout" Target="../slideLayouts/slideLayout85.xml"/><Relationship Id="rId128" Type="http://schemas.openxmlformats.org/officeDocument/2006/relationships/slideLayout" Target="../slideLayouts/slideLayout139.xml"/><Relationship Id="rId149" Type="http://schemas.openxmlformats.org/officeDocument/2006/relationships/slideLayout" Target="../slideLayouts/slideLayout160.xml"/><Relationship Id="rId5" Type="http://schemas.openxmlformats.org/officeDocument/2006/relationships/slideLayout" Target="../slideLayouts/slideLayout16.xml"/><Relationship Id="rId95" Type="http://schemas.openxmlformats.org/officeDocument/2006/relationships/slideLayout" Target="../slideLayouts/slideLayout106.xml"/><Relationship Id="rId160" Type="http://schemas.openxmlformats.org/officeDocument/2006/relationships/slideLayout" Target="../slideLayouts/slideLayout171.xml"/><Relationship Id="rId181" Type="http://schemas.openxmlformats.org/officeDocument/2006/relationships/slideLayout" Target="../slideLayouts/slideLayout192.xml"/><Relationship Id="rId216" Type="http://schemas.openxmlformats.org/officeDocument/2006/relationships/slideLayout" Target="../slideLayouts/slideLayout227.xml"/><Relationship Id="rId22" Type="http://schemas.openxmlformats.org/officeDocument/2006/relationships/slideLayout" Target="../slideLayouts/slideLayout33.xml"/><Relationship Id="rId43" Type="http://schemas.openxmlformats.org/officeDocument/2006/relationships/slideLayout" Target="../slideLayouts/slideLayout54.xml"/><Relationship Id="rId64" Type="http://schemas.openxmlformats.org/officeDocument/2006/relationships/slideLayout" Target="../slideLayouts/slideLayout75.xml"/><Relationship Id="rId118" Type="http://schemas.openxmlformats.org/officeDocument/2006/relationships/slideLayout" Target="../slideLayouts/slideLayout129.xml"/><Relationship Id="rId139" Type="http://schemas.openxmlformats.org/officeDocument/2006/relationships/slideLayout" Target="../slideLayouts/slideLayout150.xml"/><Relationship Id="rId85" Type="http://schemas.openxmlformats.org/officeDocument/2006/relationships/slideLayout" Target="../slideLayouts/slideLayout96.xml"/><Relationship Id="rId150" Type="http://schemas.openxmlformats.org/officeDocument/2006/relationships/slideLayout" Target="../slideLayouts/slideLayout161.xml"/><Relationship Id="rId171" Type="http://schemas.openxmlformats.org/officeDocument/2006/relationships/slideLayout" Target="../slideLayouts/slideLayout182.xml"/><Relationship Id="rId192" Type="http://schemas.openxmlformats.org/officeDocument/2006/relationships/slideLayout" Target="../slideLayouts/slideLayout203.xml"/><Relationship Id="rId206" Type="http://schemas.openxmlformats.org/officeDocument/2006/relationships/slideLayout" Target="../slideLayouts/slideLayout217.xml"/><Relationship Id="rId227" Type="http://schemas.openxmlformats.org/officeDocument/2006/relationships/slideLayout" Target="../slideLayouts/slideLayout238.xml"/><Relationship Id="rId12" Type="http://schemas.openxmlformats.org/officeDocument/2006/relationships/slideLayout" Target="../slideLayouts/slideLayout23.xml"/><Relationship Id="rId33" Type="http://schemas.openxmlformats.org/officeDocument/2006/relationships/slideLayout" Target="../slideLayouts/slideLayout44.xml"/><Relationship Id="rId108" Type="http://schemas.openxmlformats.org/officeDocument/2006/relationships/slideLayout" Target="../slideLayouts/slideLayout119.xml"/><Relationship Id="rId129" Type="http://schemas.openxmlformats.org/officeDocument/2006/relationships/slideLayout" Target="../slideLayouts/slideLayout140.xml"/><Relationship Id="rId54" Type="http://schemas.openxmlformats.org/officeDocument/2006/relationships/slideLayout" Target="../slideLayouts/slideLayout65.xml"/><Relationship Id="rId75" Type="http://schemas.openxmlformats.org/officeDocument/2006/relationships/slideLayout" Target="../slideLayouts/slideLayout86.xml"/><Relationship Id="rId96" Type="http://schemas.openxmlformats.org/officeDocument/2006/relationships/slideLayout" Target="../slideLayouts/slideLayout107.xml"/><Relationship Id="rId140" Type="http://schemas.openxmlformats.org/officeDocument/2006/relationships/slideLayout" Target="../slideLayouts/slideLayout151.xml"/><Relationship Id="rId161" Type="http://schemas.openxmlformats.org/officeDocument/2006/relationships/slideLayout" Target="../slideLayouts/slideLayout172.xml"/><Relationship Id="rId182" Type="http://schemas.openxmlformats.org/officeDocument/2006/relationships/slideLayout" Target="../slideLayouts/slideLayout193.xml"/><Relationship Id="rId217" Type="http://schemas.openxmlformats.org/officeDocument/2006/relationships/slideLayout" Target="../slideLayouts/slideLayout228.xml"/><Relationship Id="rId6" Type="http://schemas.openxmlformats.org/officeDocument/2006/relationships/slideLayout" Target="../slideLayouts/slideLayout17.xml"/><Relationship Id="rId23" Type="http://schemas.openxmlformats.org/officeDocument/2006/relationships/slideLayout" Target="../slideLayouts/slideLayout34.xml"/><Relationship Id="rId119" Type="http://schemas.openxmlformats.org/officeDocument/2006/relationships/slideLayout" Target="../slideLayouts/slideLayout130.xml"/><Relationship Id="rId44" Type="http://schemas.openxmlformats.org/officeDocument/2006/relationships/slideLayout" Target="../slideLayouts/slideLayout55.xml"/><Relationship Id="rId65" Type="http://schemas.openxmlformats.org/officeDocument/2006/relationships/slideLayout" Target="../slideLayouts/slideLayout76.xml"/><Relationship Id="rId86" Type="http://schemas.openxmlformats.org/officeDocument/2006/relationships/slideLayout" Target="../slideLayouts/slideLayout97.xml"/><Relationship Id="rId130" Type="http://schemas.openxmlformats.org/officeDocument/2006/relationships/slideLayout" Target="../slideLayouts/slideLayout141.xml"/><Relationship Id="rId151" Type="http://schemas.openxmlformats.org/officeDocument/2006/relationships/slideLayout" Target="../slideLayouts/slideLayout162.xml"/><Relationship Id="rId172" Type="http://schemas.openxmlformats.org/officeDocument/2006/relationships/slideLayout" Target="../slideLayouts/slideLayout183.xml"/><Relationship Id="rId193" Type="http://schemas.openxmlformats.org/officeDocument/2006/relationships/slideLayout" Target="../slideLayouts/slideLayout204.xml"/><Relationship Id="rId207" Type="http://schemas.openxmlformats.org/officeDocument/2006/relationships/slideLayout" Target="../slideLayouts/slideLayout218.xml"/><Relationship Id="rId228" Type="http://schemas.openxmlformats.org/officeDocument/2006/relationships/slideLayout" Target="../slideLayouts/slideLayout239.xml"/><Relationship Id="rId13" Type="http://schemas.openxmlformats.org/officeDocument/2006/relationships/slideLayout" Target="../slideLayouts/slideLayout24.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20" Type="http://schemas.openxmlformats.org/officeDocument/2006/relationships/slideLayout" Target="../slideLayouts/slideLayout131.xml"/><Relationship Id="rId141" Type="http://schemas.openxmlformats.org/officeDocument/2006/relationships/slideLayout" Target="../slideLayouts/slideLayout152.xml"/><Relationship Id="rId7" Type="http://schemas.openxmlformats.org/officeDocument/2006/relationships/slideLayout" Target="../slideLayouts/slideLayout18.xml"/><Relationship Id="rId162" Type="http://schemas.openxmlformats.org/officeDocument/2006/relationships/slideLayout" Target="../slideLayouts/slideLayout173.xml"/><Relationship Id="rId183" Type="http://schemas.openxmlformats.org/officeDocument/2006/relationships/slideLayout" Target="../slideLayouts/slideLayout194.xml"/><Relationship Id="rId218" Type="http://schemas.openxmlformats.org/officeDocument/2006/relationships/slideLayout" Target="../slideLayouts/slideLayout229.xml"/><Relationship Id="rId24" Type="http://schemas.openxmlformats.org/officeDocument/2006/relationships/slideLayout" Target="../slideLayouts/slideLayout35.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31" Type="http://schemas.openxmlformats.org/officeDocument/2006/relationships/slideLayout" Target="../slideLayouts/slideLayout142.xml"/><Relationship Id="rId152" Type="http://schemas.openxmlformats.org/officeDocument/2006/relationships/slideLayout" Target="../slideLayouts/slideLayout163.xml"/><Relationship Id="rId173" Type="http://schemas.openxmlformats.org/officeDocument/2006/relationships/slideLayout" Target="../slideLayouts/slideLayout184.xml"/><Relationship Id="rId194" Type="http://schemas.openxmlformats.org/officeDocument/2006/relationships/slideLayout" Target="../slideLayouts/slideLayout205.xml"/><Relationship Id="rId208" Type="http://schemas.openxmlformats.org/officeDocument/2006/relationships/slideLayout" Target="../slideLayouts/slideLayout219.xml"/><Relationship Id="rId229" Type="http://schemas.openxmlformats.org/officeDocument/2006/relationships/slideLayout" Target="../slideLayouts/slideLayout240.xml"/><Relationship Id="rId14" Type="http://schemas.openxmlformats.org/officeDocument/2006/relationships/slideLayout" Target="../slideLayouts/slideLayout25.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8" Type="http://schemas.openxmlformats.org/officeDocument/2006/relationships/slideLayout" Target="../slideLayouts/slideLayout19.xml"/><Relationship Id="rId98" Type="http://schemas.openxmlformats.org/officeDocument/2006/relationships/slideLayout" Target="../slideLayouts/slideLayout109.xml"/><Relationship Id="rId121" Type="http://schemas.openxmlformats.org/officeDocument/2006/relationships/slideLayout" Target="../slideLayouts/slideLayout132.xml"/><Relationship Id="rId142" Type="http://schemas.openxmlformats.org/officeDocument/2006/relationships/slideLayout" Target="../slideLayouts/slideLayout153.xml"/><Relationship Id="rId163" Type="http://schemas.openxmlformats.org/officeDocument/2006/relationships/slideLayout" Target="../slideLayouts/slideLayout174.xml"/><Relationship Id="rId184" Type="http://schemas.openxmlformats.org/officeDocument/2006/relationships/slideLayout" Target="../slideLayouts/slideLayout195.xml"/><Relationship Id="rId219" Type="http://schemas.openxmlformats.org/officeDocument/2006/relationships/slideLayout" Target="../slideLayouts/slideLayout230.xml"/><Relationship Id="rId230" Type="http://schemas.openxmlformats.org/officeDocument/2006/relationships/slideLayout" Target="../slideLayouts/slideLayout241.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 Id="rId116" Type="http://schemas.openxmlformats.org/officeDocument/2006/relationships/slideLayout" Target="../slideLayouts/slideLayout127.xml"/><Relationship Id="rId137" Type="http://schemas.openxmlformats.org/officeDocument/2006/relationships/slideLayout" Target="../slideLayouts/slideLayout148.xml"/><Relationship Id="rId158" Type="http://schemas.openxmlformats.org/officeDocument/2006/relationships/slideLayout" Target="../slideLayouts/slideLayout169.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62" Type="http://schemas.openxmlformats.org/officeDocument/2006/relationships/slideLayout" Target="../slideLayouts/slideLayout73.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111" Type="http://schemas.openxmlformats.org/officeDocument/2006/relationships/slideLayout" Target="../slideLayouts/slideLayout122.xml"/><Relationship Id="rId132" Type="http://schemas.openxmlformats.org/officeDocument/2006/relationships/slideLayout" Target="../slideLayouts/slideLayout143.xml"/><Relationship Id="rId153" Type="http://schemas.openxmlformats.org/officeDocument/2006/relationships/slideLayout" Target="../slideLayouts/slideLayout164.xml"/><Relationship Id="rId174" Type="http://schemas.openxmlformats.org/officeDocument/2006/relationships/slideLayout" Target="../slideLayouts/slideLayout185.xml"/><Relationship Id="rId179" Type="http://schemas.openxmlformats.org/officeDocument/2006/relationships/slideLayout" Target="../slideLayouts/slideLayout190.xml"/><Relationship Id="rId195" Type="http://schemas.openxmlformats.org/officeDocument/2006/relationships/slideLayout" Target="../slideLayouts/slideLayout206.xml"/><Relationship Id="rId209" Type="http://schemas.openxmlformats.org/officeDocument/2006/relationships/slideLayout" Target="../slideLayouts/slideLayout220.xml"/><Relationship Id="rId190" Type="http://schemas.openxmlformats.org/officeDocument/2006/relationships/slideLayout" Target="../slideLayouts/slideLayout201.xml"/><Relationship Id="rId204" Type="http://schemas.openxmlformats.org/officeDocument/2006/relationships/slideLayout" Target="../slideLayouts/slideLayout215.xml"/><Relationship Id="rId220" Type="http://schemas.openxmlformats.org/officeDocument/2006/relationships/slideLayout" Target="../slideLayouts/slideLayout231.xml"/><Relationship Id="rId225" Type="http://schemas.openxmlformats.org/officeDocument/2006/relationships/slideLayout" Target="../slideLayouts/slideLayout236.xml"/><Relationship Id="rId15" Type="http://schemas.openxmlformats.org/officeDocument/2006/relationships/slideLayout" Target="../slideLayouts/slideLayout26.xml"/><Relationship Id="rId36" Type="http://schemas.openxmlformats.org/officeDocument/2006/relationships/slideLayout" Target="../slideLayouts/slideLayout47.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27" Type="http://schemas.openxmlformats.org/officeDocument/2006/relationships/slideLayout" Target="../slideLayouts/slideLayout13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52" Type="http://schemas.openxmlformats.org/officeDocument/2006/relationships/slideLayout" Target="../slideLayouts/slideLayout63.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122" Type="http://schemas.openxmlformats.org/officeDocument/2006/relationships/slideLayout" Target="../slideLayouts/slideLayout133.xml"/><Relationship Id="rId143" Type="http://schemas.openxmlformats.org/officeDocument/2006/relationships/slideLayout" Target="../slideLayouts/slideLayout154.xml"/><Relationship Id="rId148" Type="http://schemas.openxmlformats.org/officeDocument/2006/relationships/slideLayout" Target="../slideLayouts/slideLayout159.xml"/><Relationship Id="rId164" Type="http://schemas.openxmlformats.org/officeDocument/2006/relationships/slideLayout" Target="../slideLayouts/slideLayout175.xml"/><Relationship Id="rId169" Type="http://schemas.openxmlformats.org/officeDocument/2006/relationships/slideLayout" Target="../slideLayouts/slideLayout180.xml"/><Relationship Id="rId185" Type="http://schemas.openxmlformats.org/officeDocument/2006/relationships/slideLayout" Target="../slideLayouts/slideLayout196.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80" Type="http://schemas.openxmlformats.org/officeDocument/2006/relationships/slideLayout" Target="../slideLayouts/slideLayout191.xml"/><Relationship Id="rId210" Type="http://schemas.openxmlformats.org/officeDocument/2006/relationships/slideLayout" Target="../slideLayouts/slideLayout221.xml"/><Relationship Id="rId215" Type="http://schemas.openxmlformats.org/officeDocument/2006/relationships/slideLayout" Target="../slideLayouts/slideLayout226.xml"/><Relationship Id="rId26" Type="http://schemas.openxmlformats.org/officeDocument/2006/relationships/slideLayout" Target="../slideLayouts/slideLayout37.xml"/><Relationship Id="rId231" Type="http://schemas.openxmlformats.org/officeDocument/2006/relationships/theme" Target="../theme/theme2.xml"/><Relationship Id="rId47" Type="http://schemas.openxmlformats.org/officeDocument/2006/relationships/slideLayout" Target="../slideLayouts/slideLayout58.xml"/><Relationship Id="rId68" Type="http://schemas.openxmlformats.org/officeDocument/2006/relationships/slideLayout" Target="../slideLayouts/slideLayout79.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33" Type="http://schemas.openxmlformats.org/officeDocument/2006/relationships/slideLayout" Target="../slideLayouts/slideLayout144.xml"/><Relationship Id="rId154" Type="http://schemas.openxmlformats.org/officeDocument/2006/relationships/slideLayout" Target="../slideLayouts/slideLayout165.xml"/><Relationship Id="rId175" Type="http://schemas.openxmlformats.org/officeDocument/2006/relationships/slideLayout" Target="../slideLayouts/slideLayout186.xml"/><Relationship Id="rId196" Type="http://schemas.openxmlformats.org/officeDocument/2006/relationships/slideLayout" Target="../slideLayouts/slideLayout207.xml"/><Relationship Id="rId200" Type="http://schemas.openxmlformats.org/officeDocument/2006/relationships/slideLayout" Target="../slideLayouts/slideLayout211.xml"/><Relationship Id="rId16" Type="http://schemas.openxmlformats.org/officeDocument/2006/relationships/slideLayout" Target="../slideLayouts/slideLayout27.xml"/><Relationship Id="rId221" Type="http://schemas.openxmlformats.org/officeDocument/2006/relationships/slideLayout" Target="../slideLayouts/slideLayout232.xml"/><Relationship Id="rId37" Type="http://schemas.openxmlformats.org/officeDocument/2006/relationships/slideLayout" Target="../slideLayouts/slideLayout48.xml"/><Relationship Id="rId58" Type="http://schemas.openxmlformats.org/officeDocument/2006/relationships/slideLayout" Target="../slideLayouts/slideLayout69.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123" Type="http://schemas.openxmlformats.org/officeDocument/2006/relationships/slideLayout" Target="../slideLayouts/slideLayout134.xml"/><Relationship Id="rId144" Type="http://schemas.openxmlformats.org/officeDocument/2006/relationships/slideLayout" Target="../slideLayouts/slideLayout155.xml"/><Relationship Id="rId90" Type="http://schemas.openxmlformats.org/officeDocument/2006/relationships/slideLayout" Target="../slideLayouts/slideLayout101.xml"/><Relationship Id="rId165" Type="http://schemas.openxmlformats.org/officeDocument/2006/relationships/slideLayout" Target="../slideLayouts/slideLayout176.xml"/><Relationship Id="rId186" Type="http://schemas.openxmlformats.org/officeDocument/2006/relationships/slideLayout" Target="../slideLayouts/slideLayout197.xml"/><Relationship Id="rId211" Type="http://schemas.openxmlformats.org/officeDocument/2006/relationships/slideLayout" Target="../slideLayouts/slideLayout222.xml"/><Relationship Id="rId27" Type="http://schemas.openxmlformats.org/officeDocument/2006/relationships/slideLayout" Target="../slideLayouts/slideLayout38.xml"/><Relationship Id="rId48" Type="http://schemas.openxmlformats.org/officeDocument/2006/relationships/slideLayout" Target="../slideLayouts/slideLayout59.xml"/><Relationship Id="rId69" Type="http://schemas.openxmlformats.org/officeDocument/2006/relationships/slideLayout" Target="../slideLayouts/slideLayout80.xml"/><Relationship Id="rId113" Type="http://schemas.openxmlformats.org/officeDocument/2006/relationships/slideLayout" Target="../slideLayouts/slideLayout124.xml"/><Relationship Id="rId134" Type="http://schemas.openxmlformats.org/officeDocument/2006/relationships/slideLayout" Target="../slideLayouts/slideLayout145.xml"/><Relationship Id="rId80" Type="http://schemas.openxmlformats.org/officeDocument/2006/relationships/slideLayout" Target="../slideLayouts/slideLayout91.xml"/><Relationship Id="rId155" Type="http://schemas.openxmlformats.org/officeDocument/2006/relationships/slideLayout" Target="../slideLayouts/slideLayout166.xml"/><Relationship Id="rId176" Type="http://schemas.openxmlformats.org/officeDocument/2006/relationships/slideLayout" Target="../slideLayouts/slideLayout187.xml"/><Relationship Id="rId197" Type="http://schemas.openxmlformats.org/officeDocument/2006/relationships/slideLayout" Target="../slideLayouts/slideLayout208.xml"/><Relationship Id="rId201" Type="http://schemas.openxmlformats.org/officeDocument/2006/relationships/slideLayout" Target="../slideLayouts/slideLayout212.xml"/><Relationship Id="rId222" Type="http://schemas.openxmlformats.org/officeDocument/2006/relationships/slideLayout" Target="../slideLayouts/slideLayout233.xml"/><Relationship Id="rId17" Type="http://schemas.openxmlformats.org/officeDocument/2006/relationships/slideLayout" Target="../slideLayouts/slideLayout28.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24" Type="http://schemas.openxmlformats.org/officeDocument/2006/relationships/slideLayout" Target="../slideLayouts/slideLayout135.xml"/><Relationship Id="rId70" Type="http://schemas.openxmlformats.org/officeDocument/2006/relationships/slideLayout" Target="../slideLayouts/slideLayout81.xml"/><Relationship Id="rId91" Type="http://schemas.openxmlformats.org/officeDocument/2006/relationships/slideLayout" Target="../slideLayouts/slideLayout102.xml"/><Relationship Id="rId145" Type="http://schemas.openxmlformats.org/officeDocument/2006/relationships/slideLayout" Target="../slideLayouts/slideLayout156.xml"/><Relationship Id="rId166" Type="http://schemas.openxmlformats.org/officeDocument/2006/relationships/slideLayout" Target="../slideLayouts/slideLayout177.xml"/><Relationship Id="rId187" Type="http://schemas.openxmlformats.org/officeDocument/2006/relationships/slideLayout" Target="../slideLayouts/slideLayout198.xml"/><Relationship Id="rId1" Type="http://schemas.openxmlformats.org/officeDocument/2006/relationships/slideLayout" Target="../slideLayouts/slideLayout12.xml"/><Relationship Id="rId212" Type="http://schemas.openxmlformats.org/officeDocument/2006/relationships/slideLayout" Target="../slideLayouts/slideLayout223.xml"/><Relationship Id="rId28" Type="http://schemas.openxmlformats.org/officeDocument/2006/relationships/slideLayout" Target="../slideLayouts/slideLayout39.xml"/><Relationship Id="rId49" Type="http://schemas.openxmlformats.org/officeDocument/2006/relationships/slideLayout" Target="../slideLayouts/slideLayout60.xml"/><Relationship Id="rId114" Type="http://schemas.openxmlformats.org/officeDocument/2006/relationships/slideLayout" Target="../slideLayouts/slideLayout125.xml"/><Relationship Id="rId60" Type="http://schemas.openxmlformats.org/officeDocument/2006/relationships/slideLayout" Target="../slideLayouts/slideLayout71.xml"/><Relationship Id="rId81" Type="http://schemas.openxmlformats.org/officeDocument/2006/relationships/slideLayout" Target="../slideLayouts/slideLayout92.xml"/><Relationship Id="rId135" Type="http://schemas.openxmlformats.org/officeDocument/2006/relationships/slideLayout" Target="../slideLayouts/slideLayout146.xml"/><Relationship Id="rId156" Type="http://schemas.openxmlformats.org/officeDocument/2006/relationships/slideLayout" Target="../slideLayouts/slideLayout167.xml"/><Relationship Id="rId177" Type="http://schemas.openxmlformats.org/officeDocument/2006/relationships/slideLayout" Target="../slideLayouts/slideLayout188.xml"/><Relationship Id="rId198" Type="http://schemas.openxmlformats.org/officeDocument/2006/relationships/slideLayout" Target="../slideLayouts/slideLayout209.xml"/><Relationship Id="rId202" Type="http://schemas.openxmlformats.org/officeDocument/2006/relationships/slideLayout" Target="../slideLayouts/slideLayout213.xml"/><Relationship Id="rId223" Type="http://schemas.openxmlformats.org/officeDocument/2006/relationships/slideLayout" Target="../slideLayouts/slideLayout23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50" Type="http://schemas.openxmlformats.org/officeDocument/2006/relationships/slideLayout" Target="../slideLayouts/slideLayout61.xml"/><Relationship Id="rId104" Type="http://schemas.openxmlformats.org/officeDocument/2006/relationships/slideLayout" Target="../slideLayouts/slideLayout115.xml"/><Relationship Id="rId125" Type="http://schemas.openxmlformats.org/officeDocument/2006/relationships/slideLayout" Target="../slideLayouts/slideLayout136.xml"/><Relationship Id="rId146" Type="http://schemas.openxmlformats.org/officeDocument/2006/relationships/slideLayout" Target="../slideLayouts/slideLayout157.xml"/><Relationship Id="rId167" Type="http://schemas.openxmlformats.org/officeDocument/2006/relationships/slideLayout" Target="../slideLayouts/slideLayout178.xml"/><Relationship Id="rId188" Type="http://schemas.openxmlformats.org/officeDocument/2006/relationships/slideLayout" Target="../slideLayouts/slideLayout199.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13" Type="http://schemas.openxmlformats.org/officeDocument/2006/relationships/slideLayout" Target="../slideLayouts/slideLayout224.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40" Type="http://schemas.openxmlformats.org/officeDocument/2006/relationships/slideLayout" Target="../slideLayouts/slideLayout51.xml"/><Relationship Id="rId115" Type="http://schemas.openxmlformats.org/officeDocument/2006/relationships/slideLayout" Target="../slideLayouts/slideLayout126.xml"/><Relationship Id="rId136" Type="http://schemas.openxmlformats.org/officeDocument/2006/relationships/slideLayout" Target="../slideLayouts/slideLayout147.xml"/><Relationship Id="rId157" Type="http://schemas.openxmlformats.org/officeDocument/2006/relationships/slideLayout" Target="../slideLayouts/slideLayout168.xml"/><Relationship Id="rId178" Type="http://schemas.openxmlformats.org/officeDocument/2006/relationships/slideLayout" Target="../slideLayouts/slideLayout189.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99" Type="http://schemas.openxmlformats.org/officeDocument/2006/relationships/slideLayout" Target="../slideLayouts/slideLayout210.xml"/><Relationship Id="rId203" Type="http://schemas.openxmlformats.org/officeDocument/2006/relationships/slideLayout" Target="../slideLayouts/slideLayout214.xml"/><Relationship Id="rId19" Type="http://schemas.openxmlformats.org/officeDocument/2006/relationships/slideLayout" Target="../slideLayouts/slideLayout30.xml"/><Relationship Id="rId224" Type="http://schemas.openxmlformats.org/officeDocument/2006/relationships/slideLayout" Target="../slideLayouts/slideLayout235.xml"/><Relationship Id="rId30" Type="http://schemas.openxmlformats.org/officeDocument/2006/relationships/slideLayout" Target="../slideLayouts/slideLayout41.xml"/><Relationship Id="rId105" Type="http://schemas.openxmlformats.org/officeDocument/2006/relationships/slideLayout" Target="../slideLayouts/slideLayout116.xml"/><Relationship Id="rId126" Type="http://schemas.openxmlformats.org/officeDocument/2006/relationships/slideLayout" Target="../slideLayouts/slideLayout137.xml"/><Relationship Id="rId147" Type="http://schemas.openxmlformats.org/officeDocument/2006/relationships/slideLayout" Target="../slideLayouts/slideLayout158.xml"/><Relationship Id="rId168" Type="http://schemas.openxmlformats.org/officeDocument/2006/relationships/slideLayout" Target="../slideLayouts/slideLayout17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189" Type="http://schemas.openxmlformats.org/officeDocument/2006/relationships/slideLayout" Target="../slideLayouts/slideLayout200.xml"/><Relationship Id="rId3" Type="http://schemas.openxmlformats.org/officeDocument/2006/relationships/slideLayout" Target="../slideLayouts/slideLayout14.xml"/><Relationship Id="rId214" Type="http://schemas.openxmlformats.org/officeDocument/2006/relationships/slideLayout" Target="../slideLayouts/slideLayout2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AB8639-76AC-210F-EA25-A06CA79D78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055C256E-8B1F-E2D6-13F3-5082D5DFAF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50275479-B1A0-742C-5157-D7B6E85963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3F1BE2E-0B3C-433E-BC31-F64052DD33D2}" type="datetimeFigureOut">
              <a:rPr lang="en-DE" smtClean="0"/>
              <a:t>26/01/2024</a:t>
            </a:fld>
            <a:endParaRPr lang="en-DE"/>
          </a:p>
        </p:txBody>
      </p:sp>
      <p:sp>
        <p:nvSpPr>
          <p:cNvPr id="5" name="Footer Placeholder 4">
            <a:extLst>
              <a:ext uri="{FF2B5EF4-FFF2-40B4-BE49-F238E27FC236}">
                <a16:creationId xmlns:a16="http://schemas.microsoft.com/office/drawing/2014/main" id="{F6E06283-28E5-E4BC-A922-D610B7B629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DE"/>
          </a:p>
        </p:txBody>
      </p:sp>
      <p:sp>
        <p:nvSpPr>
          <p:cNvPr id="6" name="Slide Number Placeholder 5">
            <a:extLst>
              <a:ext uri="{FF2B5EF4-FFF2-40B4-BE49-F238E27FC236}">
                <a16:creationId xmlns:a16="http://schemas.microsoft.com/office/drawing/2014/main" id="{E8F10AEF-BFCC-7A67-357F-735656EE3E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99F3D6-B748-439F-BE44-3DCCCF3A1B3F}" type="slidenum">
              <a:rPr lang="en-DE" smtClean="0"/>
              <a:t>‹Nr.›</a:t>
            </a:fld>
            <a:endParaRPr lang="en-DE"/>
          </a:p>
        </p:txBody>
      </p:sp>
    </p:spTree>
    <p:extLst>
      <p:ext uri="{BB962C8B-B14F-4D97-AF65-F5344CB8AC3E}">
        <p14:creationId xmlns:p14="http://schemas.microsoft.com/office/powerpoint/2010/main" val="1049979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6050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 id="2147483775" r:id="rId115"/>
    <p:sldLayoutId id="2147483776" r:id="rId116"/>
    <p:sldLayoutId id="2147483777" r:id="rId117"/>
    <p:sldLayoutId id="2147483778" r:id="rId118"/>
    <p:sldLayoutId id="2147483779" r:id="rId119"/>
    <p:sldLayoutId id="2147483780" r:id="rId120"/>
    <p:sldLayoutId id="2147483781" r:id="rId121"/>
    <p:sldLayoutId id="2147483782" r:id="rId122"/>
    <p:sldLayoutId id="2147483783" r:id="rId123"/>
    <p:sldLayoutId id="2147483784" r:id="rId124"/>
    <p:sldLayoutId id="2147483785" r:id="rId125"/>
    <p:sldLayoutId id="2147483786" r:id="rId126"/>
    <p:sldLayoutId id="2147483787" r:id="rId127"/>
    <p:sldLayoutId id="2147483788" r:id="rId128"/>
    <p:sldLayoutId id="2147483789" r:id="rId129"/>
    <p:sldLayoutId id="2147483790" r:id="rId130"/>
    <p:sldLayoutId id="2147483791" r:id="rId131"/>
    <p:sldLayoutId id="2147483792" r:id="rId132"/>
    <p:sldLayoutId id="2147483793" r:id="rId133"/>
    <p:sldLayoutId id="2147483794" r:id="rId134"/>
    <p:sldLayoutId id="2147483795" r:id="rId135"/>
    <p:sldLayoutId id="2147483796" r:id="rId136"/>
    <p:sldLayoutId id="2147483797" r:id="rId137"/>
    <p:sldLayoutId id="2147483798" r:id="rId138"/>
    <p:sldLayoutId id="2147483799" r:id="rId139"/>
    <p:sldLayoutId id="2147483800" r:id="rId140"/>
    <p:sldLayoutId id="2147483801" r:id="rId141"/>
    <p:sldLayoutId id="2147483802" r:id="rId142"/>
    <p:sldLayoutId id="2147483803" r:id="rId143"/>
    <p:sldLayoutId id="2147483804" r:id="rId144"/>
    <p:sldLayoutId id="2147483805" r:id="rId145"/>
    <p:sldLayoutId id="2147483806" r:id="rId146"/>
    <p:sldLayoutId id="2147483807" r:id="rId147"/>
    <p:sldLayoutId id="2147483808" r:id="rId148"/>
    <p:sldLayoutId id="2147483809" r:id="rId149"/>
    <p:sldLayoutId id="2147483810" r:id="rId150"/>
    <p:sldLayoutId id="2147483811" r:id="rId151"/>
    <p:sldLayoutId id="2147483812" r:id="rId152"/>
    <p:sldLayoutId id="2147483813" r:id="rId153"/>
    <p:sldLayoutId id="2147483814" r:id="rId154"/>
    <p:sldLayoutId id="2147483815" r:id="rId155"/>
    <p:sldLayoutId id="2147483816" r:id="rId156"/>
    <p:sldLayoutId id="2147483817" r:id="rId157"/>
    <p:sldLayoutId id="2147483818" r:id="rId158"/>
    <p:sldLayoutId id="2147483819" r:id="rId159"/>
    <p:sldLayoutId id="2147483820" r:id="rId160"/>
    <p:sldLayoutId id="2147483821" r:id="rId161"/>
    <p:sldLayoutId id="2147483822" r:id="rId162"/>
    <p:sldLayoutId id="2147483823" r:id="rId163"/>
    <p:sldLayoutId id="2147483824" r:id="rId164"/>
    <p:sldLayoutId id="2147483825" r:id="rId165"/>
    <p:sldLayoutId id="2147483826" r:id="rId166"/>
    <p:sldLayoutId id="2147483827" r:id="rId167"/>
    <p:sldLayoutId id="2147483828" r:id="rId168"/>
    <p:sldLayoutId id="2147483829" r:id="rId169"/>
    <p:sldLayoutId id="2147483830" r:id="rId170"/>
    <p:sldLayoutId id="2147483831" r:id="rId171"/>
    <p:sldLayoutId id="2147483832" r:id="rId172"/>
    <p:sldLayoutId id="2147483833" r:id="rId173"/>
    <p:sldLayoutId id="2147483834" r:id="rId174"/>
    <p:sldLayoutId id="2147483835" r:id="rId175"/>
    <p:sldLayoutId id="2147483836" r:id="rId176"/>
    <p:sldLayoutId id="2147483837" r:id="rId177"/>
    <p:sldLayoutId id="2147483838" r:id="rId178"/>
    <p:sldLayoutId id="2147483839" r:id="rId179"/>
    <p:sldLayoutId id="2147483840" r:id="rId180"/>
    <p:sldLayoutId id="2147483841" r:id="rId181"/>
    <p:sldLayoutId id="2147483842" r:id="rId182"/>
    <p:sldLayoutId id="2147483843" r:id="rId183"/>
    <p:sldLayoutId id="2147483844" r:id="rId184"/>
    <p:sldLayoutId id="2147483845" r:id="rId185"/>
    <p:sldLayoutId id="2147483846" r:id="rId186"/>
    <p:sldLayoutId id="2147483847" r:id="rId187"/>
    <p:sldLayoutId id="2147483848" r:id="rId188"/>
    <p:sldLayoutId id="2147483849" r:id="rId189"/>
    <p:sldLayoutId id="2147483850" r:id="rId190"/>
    <p:sldLayoutId id="2147483851" r:id="rId191"/>
    <p:sldLayoutId id="2147483852" r:id="rId192"/>
    <p:sldLayoutId id="2147483853" r:id="rId193"/>
    <p:sldLayoutId id="2147483854" r:id="rId194"/>
    <p:sldLayoutId id="2147483855" r:id="rId195"/>
    <p:sldLayoutId id="2147483856" r:id="rId196"/>
    <p:sldLayoutId id="2147483857" r:id="rId197"/>
    <p:sldLayoutId id="2147483858" r:id="rId198"/>
    <p:sldLayoutId id="2147483859" r:id="rId199"/>
    <p:sldLayoutId id="2147483860" r:id="rId200"/>
    <p:sldLayoutId id="2147483861" r:id="rId201"/>
    <p:sldLayoutId id="2147483862" r:id="rId202"/>
    <p:sldLayoutId id="2147483863" r:id="rId203"/>
    <p:sldLayoutId id="2147483864" r:id="rId204"/>
    <p:sldLayoutId id="2147483865" r:id="rId205"/>
    <p:sldLayoutId id="2147483866" r:id="rId206"/>
    <p:sldLayoutId id="2147483867" r:id="rId207"/>
    <p:sldLayoutId id="2147483868" r:id="rId208"/>
    <p:sldLayoutId id="2147483869" r:id="rId209"/>
    <p:sldLayoutId id="2147483870" r:id="rId210"/>
    <p:sldLayoutId id="2147483871" r:id="rId211"/>
    <p:sldLayoutId id="2147483872" r:id="rId212"/>
    <p:sldLayoutId id="2147483873" r:id="rId213"/>
    <p:sldLayoutId id="2147483874" r:id="rId214"/>
    <p:sldLayoutId id="2147483875" r:id="rId215"/>
    <p:sldLayoutId id="2147483876" r:id="rId216"/>
    <p:sldLayoutId id="2147483877" r:id="rId217"/>
    <p:sldLayoutId id="2147483878" r:id="rId218"/>
    <p:sldLayoutId id="2147483879" r:id="rId219"/>
    <p:sldLayoutId id="2147483880" r:id="rId220"/>
    <p:sldLayoutId id="2147483881" r:id="rId221"/>
    <p:sldLayoutId id="2147483882" r:id="rId222"/>
    <p:sldLayoutId id="2147483883" r:id="rId223"/>
    <p:sldLayoutId id="2147483884" r:id="rId224"/>
    <p:sldLayoutId id="2147483885" r:id="rId225"/>
    <p:sldLayoutId id="2147483886" r:id="rId226"/>
    <p:sldLayoutId id="2147483887" r:id="rId227"/>
    <p:sldLayoutId id="2147483888" r:id="rId228"/>
    <p:sldLayoutId id="2147483889" r:id="rId229"/>
    <p:sldLayoutId id="2147483890" r:id="rId230"/>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5.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5.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5.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5.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5.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5.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5.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5.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5.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5.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5.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5.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5.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5.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5.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5.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5.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5.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5.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5.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5.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5.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5.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5.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5.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5.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5.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5.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5.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5.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5.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5.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5.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D21F8C7-12E0-4CE2-B2B4-3DEE3BB47035}"/>
              </a:ext>
            </a:extLst>
          </p:cNvPr>
          <p:cNvSpPr txBox="1"/>
          <p:nvPr/>
        </p:nvSpPr>
        <p:spPr>
          <a:xfrm>
            <a:off x="1306712" y="3411639"/>
            <a:ext cx="5612248" cy="954300"/>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lang="de-DE" sz="1867" dirty="0">
                <a:solidFill>
                  <a:srgbClr val="B6B6BD"/>
                </a:solidFill>
                <a:latin typeface="Source Sans Pro"/>
              </a:rPr>
              <a:t>In diesem Abschnitt erlernen Sie die Grundkonzepte der Entwicklung mit C++ und allen Fähigkeiten die hierfür erforderlich sind</a:t>
            </a:r>
            <a:endParaRPr kumimoji="0" lang="de-DE" sz="1867" b="0" i="0" u="none" strike="noStrike" kern="1200" cap="none" spc="0" normalizeH="0" baseline="0" noProof="0" dirty="0">
              <a:ln>
                <a:noFill/>
              </a:ln>
              <a:solidFill>
                <a:srgbClr val="B6B6BD"/>
              </a:solidFill>
              <a:effectLst/>
              <a:uLnTx/>
              <a:uFillTx/>
              <a:latin typeface="Source Sans Pro"/>
              <a:ea typeface="+mn-ea"/>
              <a:cs typeface="+mn-cs"/>
            </a:endParaRPr>
          </a:p>
        </p:txBody>
      </p:sp>
      <p:sp>
        <p:nvSpPr>
          <p:cNvPr id="20" name="TextBox 19">
            <a:extLst>
              <a:ext uri="{FF2B5EF4-FFF2-40B4-BE49-F238E27FC236}">
                <a16:creationId xmlns:a16="http://schemas.microsoft.com/office/drawing/2014/main" id="{1FD57414-E1D7-4B68-AE57-2C22A4B1A300}"/>
              </a:ext>
            </a:extLst>
          </p:cNvPr>
          <p:cNvSpPr txBox="1"/>
          <p:nvPr/>
        </p:nvSpPr>
        <p:spPr>
          <a:xfrm>
            <a:off x="1335531" y="2108200"/>
            <a:ext cx="5612248" cy="1118319"/>
          </a:xfrm>
          <a:prstGeom prst="rect">
            <a:avLst/>
          </a:prstGeom>
          <a:noFill/>
        </p:spPr>
        <p:txBody>
          <a:bodyPr wrap="square" rtlCol="0">
            <a:spAutoFit/>
          </a:bodyPr>
          <a:lstStyle>
            <a:defPPr>
              <a:defRPr lang="uk-UA"/>
            </a:defPPr>
            <a:lvl1pPr algn="ctr">
              <a:defRPr sz="16600">
                <a:gradFill>
                  <a:gsLst>
                    <a:gs pos="100000">
                      <a:schemeClr val="accent6"/>
                    </a:gs>
                    <a:gs pos="80000">
                      <a:schemeClr val="accent5"/>
                    </a:gs>
                    <a:gs pos="60000">
                      <a:schemeClr val="accent4"/>
                    </a:gs>
                    <a:gs pos="40000">
                      <a:schemeClr val="accent3"/>
                    </a:gs>
                    <a:gs pos="20000">
                      <a:schemeClr val="accent2"/>
                    </a:gs>
                    <a:gs pos="1000">
                      <a:schemeClr val="accent1"/>
                    </a:gs>
                  </a:gsLst>
                  <a:lin ang="9000000" scaled="0"/>
                </a:gradFill>
                <a:latin typeface="+mj-lt"/>
              </a:defRPr>
            </a:lvl1p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1333" b="1" i="0" u="none" strike="noStrike" kern="1200" cap="none" spc="0" normalizeH="0" baseline="0" noProof="0" dirty="0">
                <a:ln>
                  <a:noFill/>
                </a:ln>
                <a:solidFill>
                  <a:srgbClr val="FFFFFF"/>
                </a:solidFill>
                <a:effectLst/>
                <a:uLnTx/>
                <a:uFillTx/>
                <a:latin typeface="Source Sans Pro"/>
                <a:ea typeface="Roboto Black" panose="02000000000000000000" pitchFamily="2" charset="0"/>
                <a:cs typeface="+mn-cs"/>
              </a:rPr>
              <a:t>C++</a:t>
            </a:r>
            <a:endParaRPr kumimoji="0" lang="de-DE" sz="1333" b="0" i="0" u="none" strike="noStrike" kern="1200" cap="none" spc="0" normalizeH="0" baseline="0" noProof="0" dirty="0">
              <a:ln>
                <a:noFill/>
              </a:ln>
              <a:solidFill>
                <a:srgbClr val="FFFFFF"/>
              </a:solidFill>
              <a:effectLst/>
              <a:uLnTx/>
              <a:uFillTx/>
              <a:latin typeface="Bebas Neue" panose="020B0606020202050201" pitchFamily="34" charset="0"/>
              <a:ea typeface="+mn-ea"/>
              <a:cs typeface="+mn-cs"/>
            </a:endParaRPr>
          </a:p>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5334" b="0" i="0" u="none" strike="noStrike" kern="1200" cap="none" spc="0" normalizeH="0" baseline="0" noProof="0" dirty="0">
                <a:ln>
                  <a:noFill/>
                </a:ln>
                <a:gradFill>
                  <a:gsLst>
                    <a:gs pos="50000">
                      <a:srgbClr val="FF5355"/>
                    </a:gs>
                    <a:gs pos="100000">
                      <a:srgbClr val="CE59C4"/>
                    </a:gs>
                    <a:gs pos="1000">
                      <a:srgbClr val="FFC955"/>
                    </a:gs>
                  </a:gsLst>
                  <a:lin ang="8100000" scaled="0"/>
                </a:gradFill>
                <a:effectLst/>
                <a:uLnTx/>
                <a:uFillTx/>
                <a:latin typeface="Source Sans Pro Black"/>
                <a:ea typeface="+mn-ea"/>
                <a:cs typeface="+mn-cs"/>
              </a:rPr>
              <a:t>Grundlagen</a:t>
            </a:r>
          </a:p>
        </p:txBody>
      </p:sp>
      <p:sp>
        <p:nvSpPr>
          <p:cNvPr id="5" name="TextBox 4">
            <a:extLst>
              <a:ext uri="{FF2B5EF4-FFF2-40B4-BE49-F238E27FC236}">
                <a16:creationId xmlns:a16="http://schemas.microsoft.com/office/drawing/2014/main" id="{827B051B-E820-4754-9C07-E245C0DA7850}"/>
              </a:ext>
            </a:extLst>
          </p:cNvPr>
          <p:cNvSpPr txBox="1"/>
          <p:nvPr/>
        </p:nvSpPr>
        <p:spPr>
          <a:xfrm>
            <a:off x="609600" y="6076279"/>
            <a:ext cx="2641600" cy="297454"/>
          </a:xfrm>
          <a:prstGeom prst="rect">
            <a:avLst/>
          </a:prstGeom>
          <a:noFill/>
        </p:spPr>
        <p:txBody>
          <a:bodyPr wrap="square" rtlCol="0">
            <a:sp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F2F2F5"/>
                </a:solidFill>
                <a:effectLst/>
                <a:uLnTx/>
                <a:uFillTx/>
                <a:latin typeface="Source Sans Pro"/>
                <a:ea typeface="+mn-ea"/>
                <a:cs typeface="+mn-cs"/>
              </a:rPr>
              <a:t>© 2024  Ben Coepp Publishing</a:t>
            </a:r>
          </a:p>
        </p:txBody>
      </p:sp>
      <p:sp>
        <p:nvSpPr>
          <p:cNvPr id="6" name="TextBox 5">
            <a:extLst>
              <a:ext uri="{FF2B5EF4-FFF2-40B4-BE49-F238E27FC236}">
                <a16:creationId xmlns:a16="http://schemas.microsoft.com/office/drawing/2014/main" id="{771DBB7B-0480-4D69-AB1A-CBC77C7904BB}"/>
              </a:ext>
            </a:extLst>
          </p:cNvPr>
          <p:cNvSpPr txBox="1"/>
          <p:nvPr/>
        </p:nvSpPr>
        <p:spPr>
          <a:xfrm>
            <a:off x="609600" y="408258"/>
            <a:ext cx="1828800" cy="461665"/>
          </a:xfrm>
          <a:prstGeom prst="rect">
            <a:avLst/>
          </a:prstGeom>
          <a:noFill/>
        </p:spPr>
        <p:txBody>
          <a:bodyPr wrap="square" rtlCol="0">
            <a:sp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C955"/>
                </a:solidFill>
                <a:effectLst/>
                <a:uLnTx/>
                <a:uFillTx/>
                <a:latin typeface="Source Sans Pro Black"/>
                <a:ea typeface="+mn-ea"/>
                <a:cs typeface="+mn-cs"/>
              </a:rPr>
              <a:t>C++</a:t>
            </a:r>
            <a:endParaRPr kumimoji="0" lang="en-US" sz="2400" b="1" i="0" u="none" strike="noStrike" kern="1200" cap="none" spc="0" normalizeH="0" baseline="0" noProof="0" dirty="0">
              <a:ln>
                <a:noFill/>
              </a:ln>
              <a:solidFill>
                <a:srgbClr val="FFC955"/>
              </a:solidFill>
              <a:effectLst/>
              <a:uLnTx/>
              <a:uFillTx/>
              <a:latin typeface="Source Sans Pro"/>
              <a:ea typeface="+mn-ea"/>
              <a:cs typeface="+mn-cs"/>
            </a:endParaRPr>
          </a:p>
        </p:txBody>
      </p:sp>
      <p:cxnSp>
        <p:nvCxnSpPr>
          <p:cNvPr id="11" name="Straight Connector 10">
            <a:extLst>
              <a:ext uri="{FF2B5EF4-FFF2-40B4-BE49-F238E27FC236}">
                <a16:creationId xmlns:a16="http://schemas.microsoft.com/office/drawing/2014/main" id="{9E8B2DFD-0BD6-4013-8B00-B7D217A68CD6}"/>
              </a:ext>
            </a:extLst>
          </p:cNvPr>
          <p:cNvCxnSpPr>
            <a:cxnSpLocks/>
          </p:cNvCxnSpPr>
          <p:nvPr/>
        </p:nvCxnSpPr>
        <p:spPr>
          <a:xfrm>
            <a:off x="609600" y="6420523"/>
            <a:ext cx="299049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28590D2E-BA9E-4B34-9BC6-3A57DB73BB8E}"/>
              </a:ext>
            </a:extLst>
          </p:cNvPr>
          <p:cNvSpPr>
            <a:spLocks noGrp="1"/>
          </p:cNvSpPr>
          <p:nvPr>
            <p:ph type="pic" sz="quarter" idx="11"/>
          </p:nvPr>
        </p:nvSpPr>
        <p:spPr>
          <a:xfrm flipH="1">
            <a:off x="7851649" y="-20531"/>
            <a:ext cx="4340351" cy="6858000"/>
          </a:xfrm>
        </p:spPr>
        <p:txBody>
          <a:bodyPr/>
          <a:lstStyle/>
          <a:p>
            <a:endParaRPr lang="de-DE"/>
          </a:p>
        </p:txBody>
      </p:sp>
    </p:spTree>
    <p:extLst>
      <p:ext uri="{BB962C8B-B14F-4D97-AF65-F5344CB8AC3E}">
        <p14:creationId xmlns:p14="http://schemas.microsoft.com/office/powerpoint/2010/main" val="10736789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Lion Nova Explodes onto the C and C++ Development Scene | The CLion Blog">
            <a:extLst>
              <a:ext uri="{FF2B5EF4-FFF2-40B4-BE49-F238E27FC236}">
                <a16:creationId xmlns:a16="http://schemas.microsoft.com/office/drawing/2014/main" id="{23FF874F-DA3E-ADBE-C347-D2E3E5882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120" y="754380"/>
            <a:ext cx="9509760" cy="5349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247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223189" y="1237357"/>
            <a:ext cx="6738730" cy="4093428"/>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2000" b="0" i="1" u="none" strike="noStrike" kern="1200" cap="none" spc="0" normalizeH="0" baseline="0" noProof="0" dirty="0">
                <a:ln>
                  <a:noFill/>
                </a:ln>
                <a:solidFill>
                  <a:srgbClr val="B6B6BD"/>
                </a:solidFill>
                <a:effectLst/>
                <a:uLnTx/>
                <a:uFillTx/>
                <a:latin typeface="Source Sans Pro"/>
                <a:ea typeface="+mn-ea"/>
                <a:cs typeface="+mn-cs"/>
              </a:rPr>
              <a:t>Ein Compiler ist ein Computerprogramm, das Quellcode, geschrieben in einer Programmiersprache, in eine andere Form übersetzt, normalerweise in maschinennahen Code (Binärcode), der von einem Computer direkt ausgeführt werden kann. Dieser Prozess beinhaltet mehrere Schritte, wie lexikalische Analyse, Syntaxanalyse, semantische Analyse, Code-Optimierung und Code-Generierung. Das Ziel des Compilers ist es, den ursprünglichen, in einer höheren Programmiersprache geschriebenen Code in eine Form zu bringen, die effizient auf einer Zielplattform ausgeführt werden kann. Ein wichtiger Aspekt beim Kompilieren ist auch die Fehlererkennung und -meldung, um dem Entwickler zu helfen, korrekten Code zu schreiben.</a:t>
            </a:r>
          </a:p>
        </p:txBody>
      </p:sp>
      <p:sp>
        <p:nvSpPr>
          <p:cNvPr id="9" name="TextBox 8">
            <a:extLst>
              <a:ext uri="{FF2B5EF4-FFF2-40B4-BE49-F238E27FC236}">
                <a16:creationId xmlns:a16="http://schemas.microsoft.com/office/drawing/2014/main" id="{E7B99E75-A942-4785-87F6-968B84719648}"/>
              </a:ext>
            </a:extLst>
          </p:cNvPr>
          <p:cNvSpPr txBox="1"/>
          <p:nvPr/>
        </p:nvSpPr>
        <p:spPr>
          <a:xfrm>
            <a:off x="2176670" y="5433002"/>
            <a:ext cx="4673600" cy="830997"/>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2933" b="0" i="0" u="none" strike="noStrike" kern="1200" cap="none" spc="0" normalizeH="0" baseline="0" noProof="0" dirty="0">
                <a:ln>
                  <a:noFill/>
                </a:ln>
                <a:gradFill>
                  <a:gsLst>
                    <a:gs pos="0">
                      <a:srgbClr val="8766D0"/>
                    </a:gs>
                    <a:gs pos="100000">
                      <a:srgbClr val="6C9FF4"/>
                    </a:gs>
                  </a:gsLst>
                  <a:lin ang="5400000" scaled="1"/>
                </a:gradFill>
                <a:effectLst/>
                <a:uLnTx/>
                <a:uFillTx/>
                <a:latin typeface="Source Sans Pro Black"/>
                <a:ea typeface="+mn-ea"/>
                <a:cs typeface="+mn-cs"/>
              </a:rPr>
              <a:t>Definition</a:t>
            </a:r>
            <a:endParaRPr kumimoji="0" lang="de-DE" sz="2133" b="0" i="0" u="none" strike="noStrike" kern="1200" cap="none" spc="0" normalizeH="0" baseline="0" noProof="0" dirty="0">
              <a:ln>
                <a:noFill/>
              </a:ln>
              <a:gradFill>
                <a:gsLst>
                  <a:gs pos="0">
                    <a:srgbClr val="8766D0"/>
                  </a:gs>
                  <a:gs pos="100000">
                    <a:srgbClr val="6C9FF4"/>
                  </a:gs>
                </a:gsLst>
                <a:lin ang="5400000" scaled="1"/>
              </a:gradFill>
              <a:effectLst/>
              <a:uLnTx/>
              <a:uFillTx/>
              <a:latin typeface="Source Sans Pro Black"/>
              <a:ea typeface="+mn-ea"/>
              <a:cs typeface="+mn-cs"/>
            </a:endParaRPr>
          </a:p>
          <a:p>
            <a:pPr marL="0" marR="0" lvl="0" indent="0" algn="r" defTabSz="914446" rtl="0" eaLnBrk="1" fontAlgn="auto" latinLnBrk="0" hangingPunct="1">
              <a:lnSpc>
                <a:spcPct val="100000"/>
              </a:lnSpc>
              <a:spcBef>
                <a:spcPts val="0"/>
              </a:spcBef>
              <a:spcAft>
                <a:spcPts val="0"/>
              </a:spcAft>
              <a:buClrTx/>
              <a:buSzTx/>
              <a:buFontTx/>
              <a:buNone/>
              <a:tabLst/>
              <a:defRPr/>
            </a:pPr>
            <a:r>
              <a:rPr lang="de-DE" sz="1867" b="1" dirty="0">
                <a:solidFill>
                  <a:srgbClr val="B6B6BD"/>
                </a:solidFill>
                <a:latin typeface="Source Sans Pro"/>
              </a:rPr>
              <a:t>Compiler</a:t>
            </a:r>
            <a:endParaRPr kumimoji="0" lang="de-DE" sz="1867" b="1" i="0" u="none" strike="noStrike" kern="1200" cap="none" spc="0" normalizeH="0" baseline="0" noProof="0" dirty="0">
              <a:ln>
                <a:noFill/>
              </a:ln>
              <a:solidFill>
                <a:srgbClr val="B6B6BD"/>
              </a:solidFill>
              <a:effectLst/>
              <a:uLnTx/>
              <a:uFillTx/>
              <a:latin typeface="Source Sans Pro"/>
              <a:ea typeface="+mn-ea"/>
              <a:cs typeface="+mn-cs"/>
            </a:endParaRPr>
          </a:p>
        </p:txBody>
      </p:sp>
      <p:sp>
        <p:nvSpPr>
          <p:cNvPr id="10" name="Freeform 14">
            <a:extLst>
              <a:ext uri="{FF2B5EF4-FFF2-40B4-BE49-F238E27FC236}">
                <a16:creationId xmlns:a16="http://schemas.microsoft.com/office/drawing/2014/main" id="{96F93CB8-B4EC-483C-9822-E7A778B4F1A0}"/>
              </a:ext>
            </a:extLst>
          </p:cNvPr>
          <p:cNvSpPr>
            <a:spLocks noEditPoints="1"/>
          </p:cNvSpPr>
          <p:nvPr/>
        </p:nvSpPr>
        <p:spPr bwMode="auto">
          <a:xfrm>
            <a:off x="6271674" y="563703"/>
            <a:ext cx="578596" cy="540717"/>
          </a:xfrm>
          <a:custGeom>
            <a:avLst/>
            <a:gdLst>
              <a:gd name="T0" fmla="*/ 79 w 185"/>
              <a:gd name="T1" fmla="*/ 8 h 172"/>
              <a:gd name="T2" fmla="*/ 79 w 185"/>
              <a:gd name="T3" fmla="*/ 38 h 172"/>
              <a:gd name="T4" fmla="*/ 72 w 185"/>
              <a:gd name="T5" fmla="*/ 46 h 172"/>
              <a:gd name="T6" fmla="*/ 48 w 185"/>
              <a:gd name="T7" fmla="*/ 91 h 172"/>
              <a:gd name="T8" fmla="*/ 72 w 185"/>
              <a:gd name="T9" fmla="*/ 91 h 172"/>
              <a:gd name="T10" fmla="*/ 79 w 185"/>
              <a:gd name="T11" fmla="*/ 99 h 172"/>
              <a:gd name="T12" fmla="*/ 79 w 185"/>
              <a:gd name="T13" fmla="*/ 164 h 172"/>
              <a:gd name="T14" fmla="*/ 72 w 185"/>
              <a:gd name="T15" fmla="*/ 172 h 172"/>
              <a:gd name="T16" fmla="*/ 8 w 185"/>
              <a:gd name="T17" fmla="*/ 172 h 172"/>
              <a:gd name="T18" fmla="*/ 0 w 185"/>
              <a:gd name="T19" fmla="*/ 164 h 172"/>
              <a:gd name="T20" fmla="*/ 0 w 185"/>
              <a:gd name="T21" fmla="*/ 99 h 172"/>
              <a:gd name="T22" fmla="*/ 4 w 185"/>
              <a:gd name="T23" fmla="*/ 59 h 172"/>
              <a:gd name="T24" fmla="*/ 18 w 185"/>
              <a:gd name="T25" fmla="*/ 28 h 172"/>
              <a:gd name="T26" fmla="*/ 41 w 185"/>
              <a:gd name="T27" fmla="*/ 7 h 172"/>
              <a:gd name="T28" fmla="*/ 72 w 185"/>
              <a:gd name="T29" fmla="*/ 0 h 172"/>
              <a:gd name="T30" fmla="*/ 79 w 185"/>
              <a:gd name="T31" fmla="*/ 8 h 172"/>
              <a:gd name="T32" fmla="*/ 177 w 185"/>
              <a:gd name="T33" fmla="*/ 46 h 172"/>
              <a:gd name="T34" fmla="*/ 185 w 185"/>
              <a:gd name="T35" fmla="*/ 38 h 172"/>
              <a:gd name="T36" fmla="*/ 185 w 185"/>
              <a:gd name="T37" fmla="*/ 8 h 172"/>
              <a:gd name="T38" fmla="*/ 177 w 185"/>
              <a:gd name="T39" fmla="*/ 0 h 172"/>
              <a:gd name="T40" fmla="*/ 146 w 185"/>
              <a:gd name="T41" fmla="*/ 7 h 172"/>
              <a:gd name="T42" fmla="*/ 123 w 185"/>
              <a:gd name="T43" fmla="*/ 28 h 172"/>
              <a:gd name="T44" fmla="*/ 109 w 185"/>
              <a:gd name="T45" fmla="*/ 59 h 172"/>
              <a:gd name="T46" fmla="*/ 105 w 185"/>
              <a:gd name="T47" fmla="*/ 99 h 172"/>
              <a:gd name="T48" fmla="*/ 105 w 185"/>
              <a:gd name="T49" fmla="*/ 164 h 172"/>
              <a:gd name="T50" fmla="*/ 113 w 185"/>
              <a:gd name="T51" fmla="*/ 172 h 172"/>
              <a:gd name="T52" fmla="*/ 177 w 185"/>
              <a:gd name="T53" fmla="*/ 172 h 172"/>
              <a:gd name="T54" fmla="*/ 185 w 185"/>
              <a:gd name="T55" fmla="*/ 164 h 172"/>
              <a:gd name="T56" fmla="*/ 185 w 185"/>
              <a:gd name="T57" fmla="*/ 99 h 172"/>
              <a:gd name="T58" fmla="*/ 177 w 185"/>
              <a:gd name="T59" fmla="*/ 91 h 172"/>
              <a:gd name="T60" fmla="*/ 153 w 185"/>
              <a:gd name="T61" fmla="*/ 91 h 172"/>
              <a:gd name="T62" fmla="*/ 177 w 185"/>
              <a:gd name="T63" fmla="*/ 46 h 172"/>
              <a:gd name="T64" fmla="*/ 177 w 185"/>
              <a:gd name="T65" fmla="*/ 46 h 172"/>
              <a:gd name="T66" fmla="*/ 177 w 185"/>
              <a:gd name="T67" fmla="*/ 4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72">
                <a:moveTo>
                  <a:pt x="79" y="8"/>
                </a:moveTo>
                <a:cubicBezTo>
                  <a:pt x="79" y="38"/>
                  <a:pt x="79" y="38"/>
                  <a:pt x="79" y="38"/>
                </a:cubicBezTo>
                <a:cubicBezTo>
                  <a:pt x="79" y="43"/>
                  <a:pt x="76" y="46"/>
                  <a:pt x="72" y="46"/>
                </a:cubicBezTo>
                <a:cubicBezTo>
                  <a:pt x="57" y="46"/>
                  <a:pt x="49" y="61"/>
                  <a:pt x="48" y="91"/>
                </a:cubicBezTo>
                <a:cubicBezTo>
                  <a:pt x="72" y="91"/>
                  <a:pt x="72" y="91"/>
                  <a:pt x="72" y="91"/>
                </a:cubicBezTo>
                <a:cubicBezTo>
                  <a:pt x="76" y="91"/>
                  <a:pt x="79" y="95"/>
                  <a:pt x="79" y="99"/>
                </a:cubicBezTo>
                <a:cubicBezTo>
                  <a:pt x="79" y="164"/>
                  <a:pt x="79" y="164"/>
                  <a:pt x="79" y="164"/>
                </a:cubicBezTo>
                <a:cubicBezTo>
                  <a:pt x="79" y="168"/>
                  <a:pt x="76" y="172"/>
                  <a:pt x="72" y="172"/>
                </a:cubicBezTo>
                <a:cubicBezTo>
                  <a:pt x="8" y="172"/>
                  <a:pt x="8" y="172"/>
                  <a:pt x="8" y="172"/>
                </a:cubicBezTo>
                <a:cubicBezTo>
                  <a:pt x="3" y="172"/>
                  <a:pt x="0" y="168"/>
                  <a:pt x="0" y="164"/>
                </a:cubicBezTo>
                <a:cubicBezTo>
                  <a:pt x="0" y="99"/>
                  <a:pt x="0" y="99"/>
                  <a:pt x="0" y="99"/>
                </a:cubicBezTo>
                <a:cubicBezTo>
                  <a:pt x="0" y="84"/>
                  <a:pt x="1" y="71"/>
                  <a:pt x="4" y="59"/>
                </a:cubicBezTo>
                <a:cubicBezTo>
                  <a:pt x="7" y="47"/>
                  <a:pt x="12" y="37"/>
                  <a:pt x="18" y="28"/>
                </a:cubicBezTo>
                <a:cubicBezTo>
                  <a:pt x="24" y="19"/>
                  <a:pt x="32" y="12"/>
                  <a:pt x="41" y="7"/>
                </a:cubicBezTo>
                <a:cubicBezTo>
                  <a:pt x="50" y="2"/>
                  <a:pt x="60" y="0"/>
                  <a:pt x="72" y="0"/>
                </a:cubicBezTo>
                <a:cubicBezTo>
                  <a:pt x="76" y="0"/>
                  <a:pt x="79" y="3"/>
                  <a:pt x="79" y="8"/>
                </a:cubicBezTo>
                <a:close/>
                <a:moveTo>
                  <a:pt x="177" y="46"/>
                </a:moveTo>
                <a:cubicBezTo>
                  <a:pt x="181" y="46"/>
                  <a:pt x="185" y="43"/>
                  <a:pt x="185" y="38"/>
                </a:cubicBezTo>
                <a:cubicBezTo>
                  <a:pt x="185" y="8"/>
                  <a:pt x="185" y="8"/>
                  <a:pt x="185" y="8"/>
                </a:cubicBezTo>
                <a:cubicBezTo>
                  <a:pt x="185" y="3"/>
                  <a:pt x="181" y="0"/>
                  <a:pt x="177" y="0"/>
                </a:cubicBezTo>
                <a:cubicBezTo>
                  <a:pt x="165" y="0"/>
                  <a:pt x="155" y="2"/>
                  <a:pt x="146" y="7"/>
                </a:cubicBezTo>
                <a:cubicBezTo>
                  <a:pt x="137" y="12"/>
                  <a:pt x="129" y="19"/>
                  <a:pt x="123" y="28"/>
                </a:cubicBezTo>
                <a:cubicBezTo>
                  <a:pt x="117" y="37"/>
                  <a:pt x="112" y="47"/>
                  <a:pt x="109" y="59"/>
                </a:cubicBezTo>
                <a:cubicBezTo>
                  <a:pt x="107" y="71"/>
                  <a:pt x="105" y="84"/>
                  <a:pt x="105" y="99"/>
                </a:cubicBezTo>
                <a:cubicBezTo>
                  <a:pt x="105" y="164"/>
                  <a:pt x="105" y="164"/>
                  <a:pt x="105" y="164"/>
                </a:cubicBezTo>
                <a:cubicBezTo>
                  <a:pt x="105" y="168"/>
                  <a:pt x="108" y="172"/>
                  <a:pt x="113" y="172"/>
                </a:cubicBezTo>
                <a:cubicBezTo>
                  <a:pt x="177" y="172"/>
                  <a:pt x="177" y="172"/>
                  <a:pt x="177" y="172"/>
                </a:cubicBezTo>
                <a:cubicBezTo>
                  <a:pt x="181" y="172"/>
                  <a:pt x="185" y="168"/>
                  <a:pt x="185" y="164"/>
                </a:cubicBezTo>
                <a:cubicBezTo>
                  <a:pt x="185" y="99"/>
                  <a:pt x="185" y="99"/>
                  <a:pt x="185" y="99"/>
                </a:cubicBezTo>
                <a:cubicBezTo>
                  <a:pt x="185" y="95"/>
                  <a:pt x="181" y="91"/>
                  <a:pt x="177" y="91"/>
                </a:cubicBezTo>
                <a:cubicBezTo>
                  <a:pt x="153" y="91"/>
                  <a:pt x="153" y="91"/>
                  <a:pt x="153" y="91"/>
                </a:cubicBezTo>
                <a:cubicBezTo>
                  <a:pt x="154" y="61"/>
                  <a:pt x="162" y="46"/>
                  <a:pt x="177" y="46"/>
                </a:cubicBezTo>
                <a:close/>
                <a:moveTo>
                  <a:pt x="177" y="46"/>
                </a:moveTo>
                <a:cubicBezTo>
                  <a:pt x="177" y="46"/>
                  <a:pt x="177" y="46"/>
                  <a:pt x="177" y="46"/>
                </a:cubicBezTo>
              </a:path>
            </a:pathLst>
          </a:custGeom>
          <a:gradFill>
            <a:gsLst>
              <a:gs pos="100000">
                <a:schemeClr val="accent5"/>
              </a:gs>
              <a:gs pos="0">
                <a:schemeClr val="accent4"/>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3" name="Picture Placeholder 2">
            <a:extLst>
              <a:ext uri="{FF2B5EF4-FFF2-40B4-BE49-F238E27FC236}">
                <a16:creationId xmlns:a16="http://schemas.microsoft.com/office/drawing/2014/main" id="{0CA9902F-3BFD-4917-9386-5632CF73AD58}"/>
              </a:ext>
            </a:extLst>
          </p:cNvPr>
          <p:cNvSpPr>
            <a:spLocks noGrp="1"/>
          </p:cNvSpPr>
          <p:nvPr>
            <p:ph type="pic" sz="quarter" idx="12"/>
          </p:nvPr>
        </p:nvSpPr>
        <p:spPr/>
        <p:txBody>
          <a:bodyPr/>
          <a:lstStyle/>
          <a:p>
            <a:endParaRPr lang="de-DE"/>
          </a:p>
        </p:txBody>
      </p:sp>
    </p:spTree>
    <p:extLst>
      <p:ext uri="{BB962C8B-B14F-4D97-AF65-F5344CB8AC3E}">
        <p14:creationId xmlns:p14="http://schemas.microsoft.com/office/powerpoint/2010/main" val="309775609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ompiler Design - Overview">
            <a:extLst>
              <a:ext uri="{FF2B5EF4-FFF2-40B4-BE49-F238E27FC236}">
                <a16:creationId xmlns:a16="http://schemas.microsoft.com/office/drawing/2014/main" id="{E022C74B-77B1-71F3-7D80-9C3AFF1E2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050" y="314325"/>
            <a:ext cx="4533900" cy="622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412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223189" y="1237357"/>
            <a:ext cx="6738730" cy="4093428"/>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2000" b="0" i="1" u="none" strike="noStrike" kern="1200" cap="none" spc="0" normalizeH="0" baseline="0" noProof="0" dirty="0">
                <a:ln>
                  <a:noFill/>
                </a:ln>
                <a:solidFill>
                  <a:srgbClr val="B6B6BD"/>
                </a:solidFill>
                <a:effectLst/>
                <a:uLnTx/>
                <a:uFillTx/>
                <a:latin typeface="Source Sans Pro"/>
                <a:ea typeface="+mn-ea"/>
                <a:cs typeface="+mn-cs"/>
              </a:rPr>
              <a:t>Ein Linker in C++ ist ein Werkzeug, das mehrere Objektdateien, die durch das Kompilieren von C++-Quellcode erzeugt wurden, zusammenführt, um ein ausführbares Programm oder eine Bibliothek zu erstellen. Wenn C++-Programme kompiliert werden, wird jeder Quellcodedatei (.</a:t>
            </a:r>
            <a:r>
              <a:rPr kumimoji="0" lang="de-DE" sz="2000" b="0" i="1" u="none" strike="noStrike" kern="1200" cap="none" spc="0" normalizeH="0" baseline="0" noProof="0" dirty="0" err="1">
                <a:ln>
                  <a:noFill/>
                </a:ln>
                <a:solidFill>
                  <a:srgbClr val="B6B6BD"/>
                </a:solidFill>
                <a:effectLst/>
                <a:uLnTx/>
                <a:uFillTx/>
                <a:latin typeface="Source Sans Pro"/>
                <a:ea typeface="+mn-ea"/>
                <a:cs typeface="+mn-cs"/>
              </a:rPr>
              <a:t>cpp</a:t>
            </a:r>
            <a:r>
              <a:rPr kumimoji="0" lang="de-DE" sz="2000" b="0" i="1" u="none" strike="noStrike" kern="1200" cap="none" spc="0" normalizeH="0" baseline="0" noProof="0" dirty="0">
                <a:ln>
                  <a:noFill/>
                </a:ln>
                <a:solidFill>
                  <a:srgbClr val="B6B6BD"/>
                </a:solidFill>
                <a:effectLst/>
                <a:uLnTx/>
                <a:uFillTx/>
                <a:latin typeface="Source Sans Pro"/>
                <a:ea typeface="+mn-ea"/>
                <a:cs typeface="+mn-cs"/>
              </a:rPr>
              <a:t>) in eine separate Objektdatei (.</a:t>
            </a:r>
            <a:r>
              <a:rPr kumimoji="0" lang="de-DE" sz="2000" b="0" i="1" u="none" strike="noStrike" kern="1200" cap="none" spc="0" normalizeH="0" baseline="0" noProof="0" dirty="0" err="1">
                <a:ln>
                  <a:noFill/>
                </a:ln>
                <a:solidFill>
                  <a:srgbClr val="B6B6BD"/>
                </a:solidFill>
                <a:effectLst/>
                <a:uLnTx/>
                <a:uFillTx/>
                <a:latin typeface="Source Sans Pro"/>
                <a:ea typeface="+mn-ea"/>
                <a:cs typeface="+mn-cs"/>
              </a:rPr>
              <a:t>obj</a:t>
            </a:r>
            <a:r>
              <a:rPr kumimoji="0" lang="de-DE" sz="2000" b="0" i="1" u="none" strike="noStrike" kern="1200" cap="none" spc="0" normalizeH="0" baseline="0" noProof="0" dirty="0">
                <a:ln>
                  <a:noFill/>
                </a:ln>
                <a:solidFill>
                  <a:srgbClr val="B6B6BD"/>
                </a:solidFill>
                <a:effectLst/>
                <a:uLnTx/>
                <a:uFillTx/>
                <a:latin typeface="Source Sans Pro"/>
                <a:ea typeface="+mn-ea"/>
                <a:cs typeface="+mn-cs"/>
              </a:rPr>
              <a:t> oder .o) übersetzt. Der Linker verbindet diese Objektdateien mit anderen notwendigen Bibliotheksdateien und löst Referenzen auf, die zwischen verschiedenen Teilen des Codes bestehen, wie Funktionen oder Variablen, die in anderen Dateien oder Bibliotheken definiert sind. Der Linker stellt sicher, dass alle erforderlichen Codebestandteile und Abhängigkeiten richtig zusammengefügt und adressiert werden, sodass das endgültige Programm korrekt ausgeführt werden kann.</a:t>
            </a:r>
          </a:p>
        </p:txBody>
      </p:sp>
      <p:sp>
        <p:nvSpPr>
          <p:cNvPr id="9" name="TextBox 8">
            <a:extLst>
              <a:ext uri="{FF2B5EF4-FFF2-40B4-BE49-F238E27FC236}">
                <a16:creationId xmlns:a16="http://schemas.microsoft.com/office/drawing/2014/main" id="{E7B99E75-A942-4785-87F6-968B84719648}"/>
              </a:ext>
            </a:extLst>
          </p:cNvPr>
          <p:cNvSpPr txBox="1"/>
          <p:nvPr/>
        </p:nvSpPr>
        <p:spPr>
          <a:xfrm>
            <a:off x="2176670" y="5433002"/>
            <a:ext cx="4673600" cy="830997"/>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2933" b="0" i="0" u="none" strike="noStrike" kern="1200" cap="none" spc="0" normalizeH="0" baseline="0" noProof="0" dirty="0">
                <a:ln>
                  <a:noFill/>
                </a:ln>
                <a:gradFill>
                  <a:gsLst>
                    <a:gs pos="0">
                      <a:srgbClr val="8766D0"/>
                    </a:gs>
                    <a:gs pos="100000">
                      <a:srgbClr val="6C9FF4"/>
                    </a:gs>
                  </a:gsLst>
                  <a:lin ang="5400000" scaled="1"/>
                </a:gradFill>
                <a:effectLst/>
                <a:uLnTx/>
                <a:uFillTx/>
                <a:latin typeface="Source Sans Pro Black"/>
                <a:ea typeface="+mn-ea"/>
                <a:cs typeface="+mn-cs"/>
              </a:rPr>
              <a:t>Definition</a:t>
            </a:r>
            <a:endParaRPr kumimoji="0" lang="de-DE" sz="2133" b="0" i="0" u="none" strike="noStrike" kern="1200" cap="none" spc="0" normalizeH="0" baseline="0" noProof="0" dirty="0">
              <a:ln>
                <a:noFill/>
              </a:ln>
              <a:gradFill>
                <a:gsLst>
                  <a:gs pos="0">
                    <a:srgbClr val="8766D0"/>
                  </a:gs>
                  <a:gs pos="100000">
                    <a:srgbClr val="6C9FF4"/>
                  </a:gs>
                </a:gsLst>
                <a:lin ang="5400000" scaled="1"/>
              </a:gradFill>
              <a:effectLst/>
              <a:uLnTx/>
              <a:uFillTx/>
              <a:latin typeface="Source Sans Pro Black"/>
              <a:ea typeface="+mn-ea"/>
              <a:cs typeface="+mn-cs"/>
            </a:endParaRPr>
          </a:p>
          <a:p>
            <a:pPr marL="0" marR="0" lvl="0" indent="0" algn="r" defTabSz="914446" rtl="0" eaLnBrk="1" fontAlgn="auto" latinLnBrk="0" hangingPunct="1">
              <a:lnSpc>
                <a:spcPct val="100000"/>
              </a:lnSpc>
              <a:spcBef>
                <a:spcPts val="0"/>
              </a:spcBef>
              <a:spcAft>
                <a:spcPts val="0"/>
              </a:spcAft>
              <a:buClrTx/>
              <a:buSzTx/>
              <a:buFontTx/>
              <a:buNone/>
              <a:tabLst/>
              <a:defRPr/>
            </a:pPr>
            <a:r>
              <a:rPr lang="de-DE" sz="1867" b="1" dirty="0">
                <a:solidFill>
                  <a:srgbClr val="B6B6BD"/>
                </a:solidFill>
                <a:latin typeface="Source Sans Pro"/>
              </a:rPr>
              <a:t>Linker</a:t>
            </a:r>
            <a:endParaRPr kumimoji="0" lang="de-DE" sz="1867" b="1" i="0" u="none" strike="noStrike" kern="1200" cap="none" spc="0" normalizeH="0" baseline="0" noProof="0" dirty="0">
              <a:ln>
                <a:noFill/>
              </a:ln>
              <a:solidFill>
                <a:srgbClr val="B6B6BD"/>
              </a:solidFill>
              <a:effectLst/>
              <a:uLnTx/>
              <a:uFillTx/>
              <a:latin typeface="Source Sans Pro"/>
              <a:ea typeface="+mn-ea"/>
              <a:cs typeface="+mn-cs"/>
            </a:endParaRPr>
          </a:p>
        </p:txBody>
      </p:sp>
      <p:sp>
        <p:nvSpPr>
          <p:cNvPr id="10" name="Freeform 14">
            <a:extLst>
              <a:ext uri="{FF2B5EF4-FFF2-40B4-BE49-F238E27FC236}">
                <a16:creationId xmlns:a16="http://schemas.microsoft.com/office/drawing/2014/main" id="{96F93CB8-B4EC-483C-9822-E7A778B4F1A0}"/>
              </a:ext>
            </a:extLst>
          </p:cNvPr>
          <p:cNvSpPr>
            <a:spLocks noEditPoints="1"/>
          </p:cNvSpPr>
          <p:nvPr/>
        </p:nvSpPr>
        <p:spPr bwMode="auto">
          <a:xfrm>
            <a:off x="6271674" y="563703"/>
            <a:ext cx="578596" cy="540717"/>
          </a:xfrm>
          <a:custGeom>
            <a:avLst/>
            <a:gdLst>
              <a:gd name="T0" fmla="*/ 79 w 185"/>
              <a:gd name="T1" fmla="*/ 8 h 172"/>
              <a:gd name="T2" fmla="*/ 79 w 185"/>
              <a:gd name="T3" fmla="*/ 38 h 172"/>
              <a:gd name="T4" fmla="*/ 72 w 185"/>
              <a:gd name="T5" fmla="*/ 46 h 172"/>
              <a:gd name="T6" fmla="*/ 48 w 185"/>
              <a:gd name="T7" fmla="*/ 91 h 172"/>
              <a:gd name="T8" fmla="*/ 72 w 185"/>
              <a:gd name="T9" fmla="*/ 91 h 172"/>
              <a:gd name="T10" fmla="*/ 79 w 185"/>
              <a:gd name="T11" fmla="*/ 99 h 172"/>
              <a:gd name="T12" fmla="*/ 79 w 185"/>
              <a:gd name="T13" fmla="*/ 164 h 172"/>
              <a:gd name="T14" fmla="*/ 72 w 185"/>
              <a:gd name="T15" fmla="*/ 172 h 172"/>
              <a:gd name="T16" fmla="*/ 8 w 185"/>
              <a:gd name="T17" fmla="*/ 172 h 172"/>
              <a:gd name="T18" fmla="*/ 0 w 185"/>
              <a:gd name="T19" fmla="*/ 164 h 172"/>
              <a:gd name="T20" fmla="*/ 0 w 185"/>
              <a:gd name="T21" fmla="*/ 99 h 172"/>
              <a:gd name="T22" fmla="*/ 4 w 185"/>
              <a:gd name="T23" fmla="*/ 59 h 172"/>
              <a:gd name="T24" fmla="*/ 18 w 185"/>
              <a:gd name="T25" fmla="*/ 28 h 172"/>
              <a:gd name="T26" fmla="*/ 41 w 185"/>
              <a:gd name="T27" fmla="*/ 7 h 172"/>
              <a:gd name="T28" fmla="*/ 72 w 185"/>
              <a:gd name="T29" fmla="*/ 0 h 172"/>
              <a:gd name="T30" fmla="*/ 79 w 185"/>
              <a:gd name="T31" fmla="*/ 8 h 172"/>
              <a:gd name="T32" fmla="*/ 177 w 185"/>
              <a:gd name="T33" fmla="*/ 46 h 172"/>
              <a:gd name="T34" fmla="*/ 185 w 185"/>
              <a:gd name="T35" fmla="*/ 38 h 172"/>
              <a:gd name="T36" fmla="*/ 185 w 185"/>
              <a:gd name="T37" fmla="*/ 8 h 172"/>
              <a:gd name="T38" fmla="*/ 177 w 185"/>
              <a:gd name="T39" fmla="*/ 0 h 172"/>
              <a:gd name="T40" fmla="*/ 146 w 185"/>
              <a:gd name="T41" fmla="*/ 7 h 172"/>
              <a:gd name="T42" fmla="*/ 123 w 185"/>
              <a:gd name="T43" fmla="*/ 28 h 172"/>
              <a:gd name="T44" fmla="*/ 109 w 185"/>
              <a:gd name="T45" fmla="*/ 59 h 172"/>
              <a:gd name="T46" fmla="*/ 105 w 185"/>
              <a:gd name="T47" fmla="*/ 99 h 172"/>
              <a:gd name="T48" fmla="*/ 105 w 185"/>
              <a:gd name="T49" fmla="*/ 164 h 172"/>
              <a:gd name="T50" fmla="*/ 113 w 185"/>
              <a:gd name="T51" fmla="*/ 172 h 172"/>
              <a:gd name="T52" fmla="*/ 177 w 185"/>
              <a:gd name="T53" fmla="*/ 172 h 172"/>
              <a:gd name="T54" fmla="*/ 185 w 185"/>
              <a:gd name="T55" fmla="*/ 164 h 172"/>
              <a:gd name="T56" fmla="*/ 185 w 185"/>
              <a:gd name="T57" fmla="*/ 99 h 172"/>
              <a:gd name="T58" fmla="*/ 177 w 185"/>
              <a:gd name="T59" fmla="*/ 91 h 172"/>
              <a:gd name="T60" fmla="*/ 153 w 185"/>
              <a:gd name="T61" fmla="*/ 91 h 172"/>
              <a:gd name="T62" fmla="*/ 177 w 185"/>
              <a:gd name="T63" fmla="*/ 46 h 172"/>
              <a:gd name="T64" fmla="*/ 177 w 185"/>
              <a:gd name="T65" fmla="*/ 46 h 172"/>
              <a:gd name="T66" fmla="*/ 177 w 185"/>
              <a:gd name="T67" fmla="*/ 4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72">
                <a:moveTo>
                  <a:pt x="79" y="8"/>
                </a:moveTo>
                <a:cubicBezTo>
                  <a:pt x="79" y="38"/>
                  <a:pt x="79" y="38"/>
                  <a:pt x="79" y="38"/>
                </a:cubicBezTo>
                <a:cubicBezTo>
                  <a:pt x="79" y="43"/>
                  <a:pt x="76" y="46"/>
                  <a:pt x="72" y="46"/>
                </a:cubicBezTo>
                <a:cubicBezTo>
                  <a:pt x="57" y="46"/>
                  <a:pt x="49" y="61"/>
                  <a:pt x="48" y="91"/>
                </a:cubicBezTo>
                <a:cubicBezTo>
                  <a:pt x="72" y="91"/>
                  <a:pt x="72" y="91"/>
                  <a:pt x="72" y="91"/>
                </a:cubicBezTo>
                <a:cubicBezTo>
                  <a:pt x="76" y="91"/>
                  <a:pt x="79" y="95"/>
                  <a:pt x="79" y="99"/>
                </a:cubicBezTo>
                <a:cubicBezTo>
                  <a:pt x="79" y="164"/>
                  <a:pt x="79" y="164"/>
                  <a:pt x="79" y="164"/>
                </a:cubicBezTo>
                <a:cubicBezTo>
                  <a:pt x="79" y="168"/>
                  <a:pt x="76" y="172"/>
                  <a:pt x="72" y="172"/>
                </a:cubicBezTo>
                <a:cubicBezTo>
                  <a:pt x="8" y="172"/>
                  <a:pt x="8" y="172"/>
                  <a:pt x="8" y="172"/>
                </a:cubicBezTo>
                <a:cubicBezTo>
                  <a:pt x="3" y="172"/>
                  <a:pt x="0" y="168"/>
                  <a:pt x="0" y="164"/>
                </a:cubicBezTo>
                <a:cubicBezTo>
                  <a:pt x="0" y="99"/>
                  <a:pt x="0" y="99"/>
                  <a:pt x="0" y="99"/>
                </a:cubicBezTo>
                <a:cubicBezTo>
                  <a:pt x="0" y="84"/>
                  <a:pt x="1" y="71"/>
                  <a:pt x="4" y="59"/>
                </a:cubicBezTo>
                <a:cubicBezTo>
                  <a:pt x="7" y="47"/>
                  <a:pt x="12" y="37"/>
                  <a:pt x="18" y="28"/>
                </a:cubicBezTo>
                <a:cubicBezTo>
                  <a:pt x="24" y="19"/>
                  <a:pt x="32" y="12"/>
                  <a:pt x="41" y="7"/>
                </a:cubicBezTo>
                <a:cubicBezTo>
                  <a:pt x="50" y="2"/>
                  <a:pt x="60" y="0"/>
                  <a:pt x="72" y="0"/>
                </a:cubicBezTo>
                <a:cubicBezTo>
                  <a:pt x="76" y="0"/>
                  <a:pt x="79" y="3"/>
                  <a:pt x="79" y="8"/>
                </a:cubicBezTo>
                <a:close/>
                <a:moveTo>
                  <a:pt x="177" y="46"/>
                </a:moveTo>
                <a:cubicBezTo>
                  <a:pt x="181" y="46"/>
                  <a:pt x="185" y="43"/>
                  <a:pt x="185" y="38"/>
                </a:cubicBezTo>
                <a:cubicBezTo>
                  <a:pt x="185" y="8"/>
                  <a:pt x="185" y="8"/>
                  <a:pt x="185" y="8"/>
                </a:cubicBezTo>
                <a:cubicBezTo>
                  <a:pt x="185" y="3"/>
                  <a:pt x="181" y="0"/>
                  <a:pt x="177" y="0"/>
                </a:cubicBezTo>
                <a:cubicBezTo>
                  <a:pt x="165" y="0"/>
                  <a:pt x="155" y="2"/>
                  <a:pt x="146" y="7"/>
                </a:cubicBezTo>
                <a:cubicBezTo>
                  <a:pt x="137" y="12"/>
                  <a:pt x="129" y="19"/>
                  <a:pt x="123" y="28"/>
                </a:cubicBezTo>
                <a:cubicBezTo>
                  <a:pt x="117" y="37"/>
                  <a:pt x="112" y="47"/>
                  <a:pt x="109" y="59"/>
                </a:cubicBezTo>
                <a:cubicBezTo>
                  <a:pt x="107" y="71"/>
                  <a:pt x="105" y="84"/>
                  <a:pt x="105" y="99"/>
                </a:cubicBezTo>
                <a:cubicBezTo>
                  <a:pt x="105" y="164"/>
                  <a:pt x="105" y="164"/>
                  <a:pt x="105" y="164"/>
                </a:cubicBezTo>
                <a:cubicBezTo>
                  <a:pt x="105" y="168"/>
                  <a:pt x="108" y="172"/>
                  <a:pt x="113" y="172"/>
                </a:cubicBezTo>
                <a:cubicBezTo>
                  <a:pt x="177" y="172"/>
                  <a:pt x="177" y="172"/>
                  <a:pt x="177" y="172"/>
                </a:cubicBezTo>
                <a:cubicBezTo>
                  <a:pt x="181" y="172"/>
                  <a:pt x="185" y="168"/>
                  <a:pt x="185" y="164"/>
                </a:cubicBezTo>
                <a:cubicBezTo>
                  <a:pt x="185" y="99"/>
                  <a:pt x="185" y="99"/>
                  <a:pt x="185" y="99"/>
                </a:cubicBezTo>
                <a:cubicBezTo>
                  <a:pt x="185" y="95"/>
                  <a:pt x="181" y="91"/>
                  <a:pt x="177" y="91"/>
                </a:cubicBezTo>
                <a:cubicBezTo>
                  <a:pt x="153" y="91"/>
                  <a:pt x="153" y="91"/>
                  <a:pt x="153" y="91"/>
                </a:cubicBezTo>
                <a:cubicBezTo>
                  <a:pt x="154" y="61"/>
                  <a:pt x="162" y="46"/>
                  <a:pt x="177" y="46"/>
                </a:cubicBezTo>
                <a:close/>
                <a:moveTo>
                  <a:pt x="177" y="46"/>
                </a:moveTo>
                <a:cubicBezTo>
                  <a:pt x="177" y="46"/>
                  <a:pt x="177" y="46"/>
                  <a:pt x="177" y="46"/>
                </a:cubicBezTo>
              </a:path>
            </a:pathLst>
          </a:custGeom>
          <a:gradFill>
            <a:gsLst>
              <a:gs pos="100000">
                <a:schemeClr val="accent5"/>
              </a:gs>
              <a:gs pos="0">
                <a:schemeClr val="accent4"/>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3" name="Picture Placeholder 2">
            <a:extLst>
              <a:ext uri="{FF2B5EF4-FFF2-40B4-BE49-F238E27FC236}">
                <a16:creationId xmlns:a16="http://schemas.microsoft.com/office/drawing/2014/main" id="{0CA9902F-3BFD-4917-9386-5632CF73AD58}"/>
              </a:ext>
            </a:extLst>
          </p:cNvPr>
          <p:cNvSpPr>
            <a:spLocks noGrp="1"/>
          </p:cNvSpPr>
          <p:nvPr>
            <p:ph type="pic" sz="quarter" idx="12"/>
          </p:nvPr>
        </p:nvSpPr>
        <p:spPr/>
        <p:txBody>
          <a:bodyPr/>
          <a:lstStyle/>
          <a:p>
            <a:endParaRPr lang="de-DE"/>
          </a:p>
        </p:txBody>
      </p:sp>
    </p:spTree>
    <p:extLst>
      <p:ext uri="{BB962C8B-B14F-4D97-AF65-F5344CB8AC3E}">
        <p14:creationId xmlns:p14="http://schemas.microsoft.com/office/powerpoint/2010/main" val="199137424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Linker - GeeksforGeeks">
            <a:extLst>
              <a:ext uri="{FF2B5EF4-FFF2-40B4-BE49-F238E27FC236}">
                <a16:creationId xmlns:a16="http://schemas.microsoft.com/office/drawing/2014/main" id="{3B74F305-7201-59DD-395F-68C4549AC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88" y="490538"/>
            <a:ext cx="9496425" cy="587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317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4C063B-B052-46EF-9487-3AA5A4F2964C}"/>
              </a:ext>
            </a:extLst>
          </p:cNvPr>
          <p:cNvSpPr>
            <a:spLocks noGrp="1"/>
          </p:cNvSpPr>
          <p:nvPr>
            <p:ph type="pic" sz="quarter" idx="10"/>
          </p:nvPr>
        </p:nvSpPr>
        <p:spPr/>
        <p:txBody>
          <a:bodyPr/>
          <a:lstStyle/>
          <a:p>
            <a:endParaRPr lang="de-DE"/>
          </a:p>
        </p:txBody>
      </p:sp>
      <p:sp>
        <p:nvSpPr>
          <p:cNvPr id="5" name="Freeform: Shape 4">
            <a:extLst>
              <a:ext uri="{FF2B5EF4-FFF2-40B4-BE49-F238E27FC236}">
                <a16:creationId xmlns:a16="http://schemas.microsoft.com/office/drawing/2014/main" id="{3F02183D-3155-460F-9462-B7782A8A1209}"/>
              </a:ext>
            </a:extLst>
          </p:cNvPr>
          <p:cNvSpPr/>
          <p:nvPr/>
        </p:nvSpPr>
        <p:spPr>
          <a:xfrm>
            <a:off x="4137858" y="0"/>
            <a:ext cx="8054143" cy="6858000"/>
          </a:xfrm>
          <a:custGeom>
            <a:avLst/>
            <a:gdLst>
              <a:gd name="connsiteX0" fmla="*/ 0 w 12081215"/>
              <a:gd name="connsiteY0" fmla="*/ 0 h 10287000"/>
              <a:gd name="connsiteX1" fmla="*/ 12081215 w 12081215"/>
              <a:gd name="connsiteY1" fmla="*/ 0 h 10287000"/>
              <a:gd name="connsiteX2" fmla="*/ 12081215 w 12081215"/>
              <a:gd name="connsiteY2" fmla="*/ 10287000 h 10287000"/>
              <a:gd name="connsiteX3" fmla="*/ 0 w 12081215"/>
              <a:gd name="connsiteY3" fmla="*/ 10287000 h 10287000"/>
              <a:gd name="connsiteX4" fmla="*/ 65386 w 12081215"/>
              <a:gd name="connsiteY4" fmla="*/ 10192852 h 10287000"/>
              <a:gd name="connsiteX5" fmla="*/ 1547093 w 12081215"/>
              <a:gd name="connsiteY5" fmla="*/ 5143500 h 10287000"/>
              <a:gd name="connsiteX6" fmla="*/ 65386 w 12081215"/>
              <a:gd name="connsiteY6" fmla="*/ 94148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81215" h="10287000">
                <a:moveTo>
                  <a:pt x="0" y="0"/>
                </a:moveTo>
                <a:lnTo>
                  <a:pt x="12081215" y="0"/>
                </a:lnTo>
                <a:lnTo>
                  <a:pt x="12081215" y="10287000"/>
                </a:lnTo>
                <a:lnTo>
                  <a:pt x="0" y="10287000"/>
                </a:lnTo>
                <a:lnTo>
                  <a:pt x="65386" y="10192852"/>
                </a:lnTo>
                <a:cubicBezTo>
                  <a:pt x="995993" y="8784821"/>
                  <a:pt x="1547093" y="7036984"/>
                  <a:pt x="1547093" y="5143500"/>
                </a:cubicBezTo>
                <a:cubicBezTo>
                  <a:pt x="1547093" y="3250017"/>
                  <a:pt x="995993" y="1502179"/>
                  <a:pt x="65386" y="941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47" name="TextBox 46">
            <a:extLst>
              <a:ext uri="{FF2B5EF4-FFF2-40B4-BE49-F238E27FC236}">
                <a16:creationId xmlns:a16="http://schemas.microsoft.com/office/drawing/2014/main" id="{23E5A027-7F68-49D0-91B3-936311EC45C2}"/>
              </a:ext>
            </a:extLst>
          </p:cNvPr>
          <p:cNvSpPr txBox="1"/>
          <p:nvPr/>
        </p:nvSpPr>
        <p:spPr>
          <a:xfrm>
            <a:off x="5880100" y="3075057"/>
            <a:ext cx="5664200" cy="707886"/>
          </a:xfrm>
          <a:prstGeom prst="rect">
            <a:avLst/>
          </a:prstGeom>
          <a:noFill/>
        </p:spPr>
        <p:txBody>
          <a:bodyPr wrap="square" rtlCol="0">
            <a:spAutoFit/>
          </a:bodyPr>
          <a:lstStyle>
            <a:defPPr>
              <a:defRPr lang="uk-UA"/>
            </a:defPPr>
            <a:lvl1pPr algn="ctr">
              <a:defRPr sz="16600">
                <a:gradFill>
                  <a:gsLst>
                    <a:gs pos="100000">
                      <a:schemeClr val="accent6"/>
                    </a:gs>
                    <a:gs pos="80000">
                      <a:schemeClr val="accent5"/>
                    </a:gs>
                    <a:gs pos="60000">
                      <a:schemeClr val="accent4"/>
                    </a:gs>
                    <a:gs pos="40000">
                      <a:schemeClr val="accent3"/>
                    </a:gs>
                    <a:gs pos="20000">
                      <a:schemeClr val="accent2"/>
                    </a:gs>
                    <a:gs pos="1000">
                      <a:schemeClr val="accent1"/>
                    </a:gs>
                  </a:gsLst>
                  <a:lin ang="9000000" scaled="0"/>
                </a:gradFill>
                <a:latin typeface="+mj-lt"/>
              </a:defRPr>
            </a:lvl1p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srgbClr val="FFFFFF"/>
                </a:solidFill>
                <a:effectLst/>
                <a:uLnTx/>
                <a:uFillTx/>
                <a:latin typeface="Source Sans Pro Black"/>
                <a:ea typeface="+mn-ea"/>
                <a:cs typeface="+mn-cs"/>
              </a:rPr>
              <a:t>Die ersten Schritte </a:t>
            </a:r>
          </a:p>
        </p:txBody>
      </p:sp>
      <p:sp>
        <p:nvSpPr>
          <p:cNvPr id="27" name="TextBox 26">
            <a:extLst>
              <a:ext uri="{FF2B5EF4-FFF2-40B4-BE49-F238E27FC236}">
                <a16:creationId xmlns:a16="http://schemas.microsoft.com/office/drawing/2014/main" id="{8344EC9D-0C25-4EE6-8351-B8DC7C38C514}"/>
              </a:ext>
            </a:extLst>
          </p:cNvPr>
          <p:cNvSpPr txBox="1"/>
          <p:nvPr/>
        </p:nvSpPr>
        <p:spPr>
          <a:xfrm>
            <a:off x="5880100" y="408257"/>
            <a:ext cx="5092700" cy="420564"/>
          </a:xfrm>
          <a:prstGeom prst="rect">
            <a:avLst/>
          </a:prstGeom>
          <a:noFill/>
        </p:spPr>
        <p:txBody>
          <a:bodyPr wrap="square" rtlCol="0">
            <a:sp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2133" b="0" i="0" u="none" strike="noStrike" kern="1200" cap="none" spc="0" normalizeH="0" baseline="0" noProof="0" dirty="0">
                <a:ln>
                  <a:noFill/>
                </a:ln>
                <a:solidFill>
                  <a:srgbClr val="FFC955"/>
                </a:solidFill>
                <a:effectLst/>
                <a:uLnTx/>
                <a:uFillTx/>
                <a:latin typeface="Source Sans Pro Black"/>
                <a:ea typeface="+mn-ea"/>
                <a:cs typeface="+mn-cs"/>
              </a:rPr>
              <a:t>C++</a:t>
            </a:r>
            <a:endParaRPr kumimoji="0" lang="de-DE" sz="2133" b="1" i="0" u="none" strike="noStrike" kern="1200" cap="none" spc="0" normalizeH="0" baseline="0" noProof="0" dirty="0">
              <a:ln>
                <a:noFill/>
              </a:ln>
              <a:solidFill>
                <a:srgbClr val="FFC955"/>
              </a:solidFill>
              <a:effectLst/>
              <a:uLnTx/>
              <a:uFillTx/>
              <a:latin typeface="Source Sans Pro"/>
              <a:ea typeface="+mn-ea"/>
              <a:cs typeface="+mn-cs"/>
            </a:endParaRPr>
          </a:p>
        </p:txBody>
      </p:sp>
    </p:spTree>
    <p:extLst>
      <p:ext uri="{BB962C8B-B14F-4D97-AF65-F5344CB8AC3E}">
        <p14:creationId xmlns:p14="http://schemas.microsoft.com/office/powerpoint/2010/main" val="103850262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4C063B-B052-46EF-9487-3AA5A4F2964C}"/>
              </a:ext>
            </a:extLst>
          </p:cNvPr>
          <p:cNvSpPr>
            <a:spLocks noGrp="1"/>
          </p:cNvSpPr>
          <p:nvPr>
            <p:ph type="pic" sz="quarter" idx="10"/>
          </p:nvPr>
        </p:nvSpPr>
        <p:spPr/>
        <p:txBody>
          <a:bodyPr/>
          <a:lstStyle/>
          <a:p>
            <a:endParaRPr lang="de-DE"/>
          </a:p>
        </p:txBody>
      </p:sp>
      <p:sp>
        <p:nvSpPr>
          <p:cNvPr id="5" name="Freeform: Shape 4">
            <a:extLst>
              <a:ext uri="{FF2B5EF4-FFF2-40B4-BE49-F238E27FC236}">
                <a16:creationId xmlns:a16="http://schemas.microsoft.com/office/drawing/2014/main" id="{3F02183D-3155-460F-9462-B7782A8A1209}"/>
              </a:ext>
            </a:extLst>
          </p:cNvPr>
          <p:cNvSpPr/>
          <p:nvPr/>
        </p:nvSpPr>
        <p:spPr>
          <a:xfrm>
            <a:off x="4137858" y="0"/>
            <a:ext cx="8054143" cy="6858000"/>
          </a:xfrm>
          <a:custGeom>
            <a:avLst/>
            <a:gdLst>
              <a:gd name="connsiteX0" fmla="*/ 0 w 12081215"/>
              <a:gd name="connsiteY0" fmla="*/ 0 h 10287000"/>
              <a:gd name="connsiteX1" fmla="*/ 12081215 w 12081215"/>
              <a:gd name="connsiteY1" fmla="*/ 0 h 10287000"/>
              <a:gd name="connsiteX2" fmla="*/ 12081215 w 12081215"/>
              <a:gd name="connsiteY2" fmla="*/ 10287000 h 10287000"/>
              <a:gd name="connsiteX3" fmla="*/ 0 w 12081215"/>
              <a:gd name="connsiteY3" fmla="*/ 10287000 h 10287000"/>
              <a:gd name="connsiteX4" fmla="*/ 65386 w 12081215"/>
              <a:gd name="connsiteY4" fmla="*/ 10192852 h 10287000"/>
              <a:gd name="connsiteX5" fmla="*/ 1547093 w 12081215"/>
              <a:gd name="connsiteY5" fmla="*/ 5143500 h 10287000"/>
              <a:gd name="connsiteX6" fmla="*/ 65386 w 12081215"/>
              <a:gd name="connsiteY6" fmla="*/ 94148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81215" h="10287000">
                <a:moveTo>
                  <a:pt x="0" y="0"/>
                </a:moveTo>
                <a:lnTo>
                  <a:pt x="12081215" y="0"/>
                </a:lnTo>
                <a:lnTo>
                  <a:pt x="12081215" y="10287000"/>
                </a:lnTo>
                <a:lnTo>
                  <a:pt x="0" y="10287000"/>
                </a:lnTo>
                <a:lnTo>
                  <a:pt x="65386" y="10192852"/>
                </a:lnTo>
                <a:cubicBezTo>
                  <a:pt x="995993" y="8784821"/>
                  <a:pt x="1547093" y="7036984"/>
                  <a:pt x="1547093" y="5143500"/>
                </a:cubicBezTo>
                <a:cubicBezTo>
                  <a:pt x="1547093" y="3250017"/>
                  <a:pt x="995993" y="1502179"/>
                  <a:pt x="65386" y="941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47" name="TextBox 46">
            <a:extLst>
              <a:ext uri="{FF2B5EF4-FFF2-40B4-BE49-F238E27FC236}">
                <a16:creationId xmlns:a16="http://schemas.microsoft.com/office/drawing/2014/main" id="{23E5A027-7F68-49D0-91B3-936311EC45C2}"/>
              </a:ext>
            </a:extLst>
          </p:cNvPr>
          <p:cNvSpPr txBox="1"/>
          <p:nvPr/>
        </p:nvSpPr>
        <p:spPr>
          <a:xfrm>
            <a:off x="5880100" y="3075057"/>
            <a:ext cx="5664200" cy="707886"/>
          </a:xfrm>
          <a:prstGeom prst="rect">
            <a:avLst/>
          </a:prstGeom>
          <a:noFill/>
        </p:spPr>
        <p:txBody>
          <a:bodyPr wrap="square" rtlCol="0">
            <a:spAutoFit/>
          </a:bodyPr>
          <a:lstStyle>
            <a:defPPr>
              <a:defRPr lang="uk-UA"/>
            </a:defPPr>
            <a:lvl1pPr algn="ctr">
              <a:defRPr sz="16600">
                <a:gradFill>
                  <a:gsLst>
                    <a:gs pos="100000">
                      <a:schemeClr val="accent6"/>
                    </a:gs>
                    <a:gs pos="80000">
                      <a:schemeClr val="accent5"/>
                    </a:gs>
                    <a:gs pos="60000">
                      <a:schemeClr val="accent4"/>
                    </a:gs>
                    <a:gs pos="40000">
                      <a:schemeClr val="accent3"/>
                    </a:gs>
                    <a:gs pos="20000">
                      <a:schemeClr val="accent2"/>
                    </a:gs>
                    <a:gs pos="1000">
                      <a:schemeClr val="accent1"/>
                    </a:gs>
                  </a:gsLst>
                  <a:lin ang="9000000" scaled="0"/>
                </a:gradFill>
                <a:latin typeface="+mj-lt"/>
              </a:defRPr>
            </a:lvl1p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srgbClr val="FFFFFF"/>
                </a:solidFill>
                <a:effectLst/>
                <a:uLnTx/>
                <a:uFillTx/>
                <a:latin typeface="Source Sans Pro Black"/>
                <a:ea typeface="+mn-ea"/>
                <a:cs typeface="+mn-cs"/>
              </a:rPr>
              <a:t>Möglichkeiten von C++</a:t>
            </a:r>
          </a:p>
        </p:txBody>
      </p:sp>
      <p:sp>
        <p:nvSpPr>
          <p:cNvPr id="27" name="TextBox 26">
            <a:extLst>
              <a:ext uri="{FF2B5EF4-FFF2-40B4-BE49-F238E27FC236}">
                <a16:creationId xmlns:a16="http://schemas.microsoft.com/office/drawing/2014/main" id="{8344EC9D-0C25-4EE6-8351-B8DC7C38C514}"/>
              </a:ext>
            </a:extLst>
          </p:cNvPr>
          <p:cNvSpPr txBox="1"/>
          <p:nvPr/>
        </p:nvSpPr>
        <p:spPr>
          <a:xfrm>
            <a:off x="5880100" y="408257"/>
            <a:ext cx="5092700" cy="420564"/>
          </a:xfrm>
          <a:prstGeom prst="rect">
            <a:avLst/>
          </a:prstGeom>
          <a:noFill/>
        </p:spPr>
        <p:txBody>
          <a:bodyPr wrap="square" rtlCol="0">
            <a:sp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2133" b="0" i="0" u="none" strike="noStrike" kern="1200" cap="none" spc="0" normalizeH="0" baseline="0" noProof="0" dirty="0">
                <a:ln>
                  <a:noFill/>
                </a:ln>
                <a:solidFill>
                  <a:srgbClr val="FFC955"/>
                </a:solidFill>
                <a:effectLst/>
                <a:uLnTx/>
                <a:uFillTx/>
                <a:latin typeface="Source Sans Pro Black"/>
                <a:ea typeface="+mn-ea"/>
                <a:cs typeface="+mn-cs"/>
              </a:rPr>
              <a:t>C++</a:t>
            </a:r>
            <a:endParaRPr kumimoji="0" lang="de-DE" sz="2133" b="1" i="0" u="none" strike="noStrike" kern="1200" cap="none" spc="0" normalizeH="0" baseline="0" noProof="0" dirty="0">
              <a:ln>
                <a:noFill/>
              </a:ln>
              <a:solidFill>
                <a:srgbClr val="FFC955"/>
              </a:solidFill>
              <a:effectLst/>
              <a:uLnTx/>
              <a:uFillTx/>
              <a:latin typeface="Source Sans Pro"/>
              <a:ea typeface="+mn-ea"/>
              <a:cs typeface="+mn-cs"/>
            </a:endParaRPr>
          </a:p>
        </p:txBody>
      </p:sp>
    </p:spTree>
    <p:extLst>
      <p:ext uri="{BB962C8B-B14F-4D97-AF65-F5344CB8AC3E}">
        <p14:creationId xmlns:p14="http://schemas.microsoft.com/office/powerpoint/2010/main" val="90959756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02-SHAPE">
            <a:extLst>
              <a:ext uri="{FF2B5EF4-FFF2-40B4-BE49-F238E27FC236}">
                <a16:creationId xmlns:a16="http://schemas.microsoft.com/office/drawing/2014/main" id="{F751672F-1526-471B-9C73-119F6EA78C9C}"/>
              </a:ext>
            </a:extLst>
          </p:cNvPr>
          <p:cNvSpPr/>
          <p:nvPr/>
        </p:nvSpPr>
        <p:spPr>
          <a:xfrm rot="10800000" flipH="1" flipV="1">
            <a:off x="761999" y="762000"/>
            <a:ext cx="10668002" cy="5334000"/>
          </a:xfrm>
          <a:prstGeom prst="roundRect">
            <a:avLst>
              <a:gd name="adj" fmla="val 107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13" name="01-SHAPE">
            <a:extLst>
              <a:ext uri="{FF2B5EF4-FFF2-40B4-BE49-F238E27FC236}">
                <a16:creationId xmlns:a16="http://schemas.microsoft.com/office/drawing/2014/main" id="{C1AE8225-4276-4FE4-8A35-352AF38EE722}"/>
              </a:ext>
            </a:extLst>
          </p:cNvPr>
          <p:cNvSpPr/>
          <p:nvPr/>
        </p:nvSpPr>
        <p:spPr>
          <a:xfrm flipH="1">
            <a:off x="761998" y="762000"/>
            <a:ext cx="10668002" cy="1341120"/>
          </a:xfrm>
          <a:prstGeom prst="roundRect">
            <a:avLst>
              <a:gd name="adj" fmla="val 2059"/>
            </a:avLst>
          </a:prstGeom>
          <a:gradFill>
            <a:gsLst>
              <a:gs pos="100000">
                <a:schemeClr val="accent2"/>
              </a:gs>
              <a:gs pos="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6" name="TextBox 5">
            <a:extLst>
              <a:ext uri="{FF2B5EF4-FFF2-40B4-BE49-F238E27FC236}">
                <a16:creationId xmlns:a16="http://schemas.microsoft.com/office/drawing/2014/main" id="{11F33310-4B60-4AAB-A530-7E3FF7D4BEB5}"/>
              </a:ext>
            </a:extLst>
          </p:cNvPr>
          <p:cNvSpPr txBox="1"/>
          <p:nvPr/>
        </p:nvSpPr>
        <p:spPr>
          <a:xfrm>
            <a:off x="1168401" y="1032451"/>
            <a:ext cx="4580269" cy="830997"/>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4800" b="1" i="0" u="none" strike="noStrike" kern="1200" cap="none" spc="0" normalizeH="0" baseline="0" noProof="0" dirty="0">
                <a:ln>
                  <a:noFill/>
                </a:ln>
                <a:solidFill>
                  <a:srgbClr val="FFFFFF"/>
                </a:solidFill>
                <a:effectLst/>
                <a:uLnTx/>
                <a:uFillTx/>
                <a:latin typeface="Source Sans Pro Black"/>
                <a:ea typeface="Roboto Black" panose="02000000000000000000" pitchFamily="2" charset="0"/>
                <a:cs typeface="+mn-cs"/>
              </a:rPr>
              <a:t>OOP</a:t>
            </a:r>
          </a:p>
        </p:txBody>
      </p:sp>
      <p:sp>
        <p:nvSpPr>
          <p:cNvPr id="9" name="TextBox 8">
            <a:extLst>
              <a:ext uri="{FF2B5EF4-FFF2-40B4-BE49-F238E27FC236}">
                <a16:creationId xmlns:a16="http://schemas.microsoft.com/office/drawing/2014/main" id="{204516BE-F363-4A54-B419-FE256AC3242D}"/>
              </a:ext>
            </a:extLst>
          </p:cNvPr>
          <p:cNvSpPr txBox="1"/>
          <p:nvPr/>
        </p:nvSpPr>
        <p:spPr>
          <a:xfrm>
            <a:off x="6443332" y="970895"/>
            <a:ext cx="4369337" cy="954107"/>
          </a:xfrm>
          <a:prstGeom prst="rect">
            <a:avLst/>
          </a:prstGeom>
          <a:noFill/>
        </p:spPr>
        <p:txBody>
          <a:bodyPr wrap="square" rtlCol="0">
            <a:sp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FFFFFF"/>
                </a:solidFill>
                <a:effectLst/>
                <a:uLnTx/>
                <a:uFillTx/>
                <a:latin typeface="Source Sans Pro"/>
                <a:ea typeface="+mn-ea"/>
                <a:cs typeface="+mn-cs"/>
              </a:rPr>
              <a:t> C++ unterstützt OOP-Paradigmen wie Klassen, Vererbung, Polymorphismus und Datenkapselung. Dies ermöglicht eine modulare und wiederverwendbare Strukturierung von Code.</a:t>
            </a:r>
          </a:p>
        </p:txBody>
      </p:sp>
      <p:sp>
        <p:nvSpPr>
          <p:cNvPr id="20" name="TextBox 19">
            <a:extLst>
              <a:ext uri="{FF2B5EF4-FFF2-40B4-BE49-F238E27FC236}">
                <a16:creationId xmlns:a16="http://schemas.microsoft.com/office/drawing/2014/main" id="{D16679C9-7591-40C9-A008-114F55922001}"/>
              </a:ext>
            </a:extLst>
          </p:cNvPr>
          <p:cNvSpPr txBox="1"/>
          <p:nvPr/>
        </p:nvSpPr>
        <p:spPr>
          <a:xfrm>
            <a:off x="761999" y="5025332"/>
            <a:ext cx="4986672" cy="646331"/>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3600" b="1" i="0" u="none" strike="noStrike" kern="1200" cap="none" spc="0" normalizeH="0" baseline="0" noProof="0" dirty="0">
                <a:ln>
                  <a:noFill/>
                </a:ln>
                <a:solidFill>
                  <a:srgbClr val="FFFFFF">
                    <a:alpha val="15000"/>
                  </a:srgbClr>
                </a:solidFill>
                <a:effectLst/>
                <a:uLnTx/>
                <a:uFillTx/>
                <a:latin typeface="Source Sans Pro Black"/>
                <a:ea typeface="Roboto Black" panose="02000000000000000000" pitchFamily="2" charset="0"/>
                <a:cs typeface="+mn-cs"/>
              </a:rPr>
              <a:t>Speichermanagement</a:t>
            </a:r>
          </a:p>
        </p:txBody>
      </p:sp>
      <p:sp>
        <p:nvSpPr>
          <p:cNvPr id="21" name="TextBox 20">
            <a:extLst>
              <a:ext uri="{FF2B5EF4-FFF2-40B4-BE49-F238E27FC236}">
                <a16:creationId xmlns:a16="http://schemas.microsoft.com/office/drawing/2014/main" id="{B3A6FE87-542E-433E-A3B5-DE34B4A4D40C}"/>
              </a:ext>
            </a:extLst>
          </p:cNvPr>
          <p:cNvSpPr txBox="1"/>
          <p:nvPr/>
        </p:nvSpPr>
        <p:spPr>
          <a:xfrm>
            <a:off x="6443332" y="5025332"/>
            <a:ext cx="4369337" cy="830997"/>
          </a:xfrm>
          <a:prstGeom prst="rect">
            <a:avLst/>
          </a:prstGeom>
          <a:noFill/>
        </p:spPr>
        <p:txBody>
          <a:bodyPr wrap="square" rtlCol="0">
            <a:sp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FFFFF">
                    <a:alpha val="15000"/>
                  </a:srgbClr>
                </a:solidFill>
                <a:effectLst/>
                <a:uLnTx/>
                <a:uFillTx/>
                <a:latin typeface="Source Sans Pro"/>
                <a:ea typeface="+mn-ea"/>
                <a:cs typeface="+mn-cs"/>
              </a:rPr>
              <a:t>Entwickler haben die Kontrolle über die Speicherverwaltung, einschließlich dynamischer Speicherzuweisung und Freigabe.</a:t>
            </a:r>
          </a:p>
        </p:txBody>
      </p:sp>
      <p:sp>
        <p:nvSpPr>
          <p:cNvPr id="22" name="TextBox 21">
            <a:extLst>
              <a:ext uri="{FF2B5EF4-FFF2-40B4-BE49-F238E27FC236}">
                <a16:creationId xmlns:a16="http://schemas.microsoft.com/office/drawing/2014/main" id="{35062BEB-044F-4A66-A90B-3A470272DAF0}"/>
              </a:ext>
            </a:extLst>
          </p:cNvPr>
          <p:cNvSpPr txBox="1"/>
          <p:nvPr/>
        </p:nvSpPr>
        <p:spPr>
          <a:xfrm>
            <a:off x="854765" y="3694371"/>
            <a:ext cx="4893905" cy="830997"/>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4800" b="1" i="0" u="none" strike="noStrike" kern="1200" cap="none" spc="0" normalizeH="0" baseline="0" noProof="0" dirty="0">
                <a:ln>
                  <a:noFill/>
                </a:ln>
                <a:solidFill>
                  <a:srgbClr val="FFFFFF">
                    <a:alpha val="15000"/>
                  </a:srgbClr>
                </a:solidFill>
                <a:effectLst/>
                <a:uLnTx/>
                <a:uFillTx/>
                <a:latin typeface="Source Sans Pro Black"/>
                <a:ea typeface="Roboto Black" panose="02000000000000000000" pitchFamily="2" charset="0"/>
                <a:cs typeface="+mn-cs"/>
              </a:rPr>
              <a:t>Templates</a:t>
            </a:r>
          </a:p>
        </p:txBody>
      </p:sp>
      <p:sp>
        <p:nvSpPr>
          <p:cNvPr id="23" name="TextBox 22">
            <a:extLst>
              <a:ext uri="{FF2B5EF4-FFF2-40B4-BE49-F238E27FC236}">
                <a16:creationId xmlns:a16="http://schemas.microsoft.com/office/drawing/2014/main" id="{7C86D99A-4C01-4516-85F6-0962CD75F5B5}"/>
              </a:ext>
            </a:extLst>
          </p:cNvPr>
          <p:cNvSpPr txBox="1"/>
          <p:nvPr/>
        </p:nvSpPr>
        <p:spPr>
          <a:xfrm>
            <a:off x="6443332" y="3694371"/>
            <a:ext cx="4369337" cy="1077218"/>
          </a:xfrm>
          <a:prstGeom prst="rect">
            <a:avLst/>
          </a:prstGeom>
          <a:noFill/>
        </p:spPr>
        <p:txBody>
          <a:bodyPr wrap="square" rtlCol="0">
            <a:sp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FFFFF">
                    <a:alpha val="15000"/>
                  </a:srgbClr>
                </a:solidFill>
                <a:effectLst/>
                <a:uLnTx/>
                <a:uFillTx/>
                <a:latin typeface="Source Sans Pro"/>
                <a:ea typeface="+mn-ea"/>
                <a:cs typeface="+mn-cs"/>
              </a:rPr>
              <a:t>C++ unterstützt generische Programmierung durch Templates, die es ermöglichen, Funktionen und Klassen zu schreiben, die mit beliebigen Datentypen arbeiten können.</a:t>
            </a:r>
          </a:p>
        </p:txBody>
      </p:sp>
      <p:sp>
        <p:nvSpPr>
          <p:cNvPr id="24" name="TextBox 23">
            <a:extLst>
              <a:ext uri="{FF2B5EF4-FFF2-40B4-BE49-F238E27FC236}">
                <a16:creationId xmlns:a16="http://schemas.microsoft.com/office/drawing/2014/main" id="{A51FFB63-E71B-471F-A50D-FDF16C340F3A}"/>
              </a:ext>
            </a:extLst>
          </p:cNvPr>
          <p:cNvSpPr txBox="1"/>
          <p:nvPr/>
        </p:nvSpPr>
        <p:spPr>
          <a:xfrm>
            <a:off x="1168401" y="2363411"/>
            <a:ext cx="4580269" cy="1077218"/>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3200" b="1" i="0" u="none" strike="noStrike" kern="1200" cap="none" spc="0" normalizeH="0" baseline="0" noProof="0" dirty="0">
                <a:ln>
                  <a:noFill/>
                </a:ln>
                <a:solidFill>
                  <a:srgbClr val="FFFFFF">
                    <a:alpha val="15000"/>
                  </a:srgbClr>
                </a:solidFill>
                <a:effectLst/>
                <a:uLnTx/>
                <a:uFillTx/>
                <a:latin typeface="Source Sans Pro Black"/>
                <a:ea typeface="Roboto Black" panose="02000000000000000000" pitchFamily="2" charset="0"/>
                <a:cs typeface="+mn-cs"/>
              </a:rPr>
              <a:t>Direkte Hardwarekontrolle</a:t>
            </a:r>
          </a:p>
        </p:txBody>
      </p:sp>
      <p:sp>
        <p:nvSpPr>
          <p:cNvPr id="25" name="TextBox 24">
            <a:extLst>
              <a:ext uri="{FF2B5EF4-FFF2-40B4-BE49-F238E27FC236}">
                <a16:creationId xmlns:a16="http://schemas.microsoft.com/office/drawing/2014/main" id="{DFDE71A9-0952-4D9C-992D-DC1B21DFC30E}"/>
              </a:ext>
            </a:extLst>
          </p:cNvPr>
          <p:cNvSpPr txBox="1"/>
          <p:nvPr/>
        </p:nvSpPr>
        <p:spPr>
          <a:xfrm>
            <a:off x="6443332" y="2486521"/>
            <a:ext cx="4369337" cy="830997"/>
          </a:xfrm>
          <a:prstGeom prst="rect">
            <a:avLst/>
          </a:prstGeom>
          <a:noFill/>
        </p:spPr>
        <p:txBody>
          <a:bodyPr wrap="square" rtlCol="0">
            <a:sp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FFFFFF">
                    <a:alpha val="15000"/>
                  </a:srgbClr>
                </a:solidFill>
                <a:effectLst/>
                <a:uLnTx/>
                <a:uFillTx/>
                <a:latin typeface="Source Sans Pro"/>
                <a:ea typeface="+mn-ea"/>
                <a:cs typeface="+mn-cs"/>
              </a:rPr>
              <a:t>Wie C ermöglicht C++ die direkte Interaktion mit der Hardware und das Management von Ressourcen wie Speicher und Systemprozessen, was es ideal für Systemprogrammierung, eingebettete Systeme und Hochleistungsanwendungen macht.</a:t>
            </a:r>
          </a:p>
        </p:txBody>
      </p:sp>
    </p:spTree>
    <p:extLst>
      <p:ext uri="{BB962C8B-B14F-4D97-AF65-F5344CB8AC3E}">
        <p14:creationId xmlns:p14="http://schemas.microsoft.com/office/powerpoint/2010/main" val="39413568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02-SHAPE">
            <a:extLst>
              <a:ext uri="{FF2B5EF4-FFF2-40B4-BE49-F238E27FC236}">
                <a16:creationId xmlns:a16="http://schemas.microsoft.com/office/drawing/2014/main" id="{F751672F-1526-471B-9C73-119F6EA78C9C}"/>
              </a:ext>
            </a:extLst>
          </p:cNvPr>
          <p:cNvSpPr/>
          <p:nvPr/>
        </p:nvSpPr>
        <p:spPr>
          <a:xfrm rot="10800000" flipH="1" flipV="1">
            <a:off x="761999" y="762000"/>
            <a:ext cx="10668002" cy="5334000"/>
          </a:xfrm>
          <a:prstGeom prst="roundRect">
            <a:avLst>
              <a:gd name="adj" fmla="val 107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30" name="01-SHAPE">
            <a:extLst>
              <a:ext uri="{FF2B5EF4-FFF2-40B4-BE49-F238E27FC236}">
                <a16:creationId xmlns:a16="http://schemas.microsoft.com/office/drawing/2014/main" id="{06BD3894-BB7E-4805-B7A2-77839958458E}"/>
              </a:ext>
            </a:extLst>
          </p:cNvPr>
          <p:cNvSpPr/>
          <p:nvPr/>
        </p:nvSpPr>
        <p:spPr>
          <a:xfrm flipH="1" flipV="1">
            <a:off x="761998" y="2092960"/>
            <a:ext cx="10668002" cy="1341120"/>
          </a:xfrm>
          <a:prstGeom prst="roundRect">
            <a:avLst>
              <a:gd name="adj" fmla="val 2059"/>
            </a:avLst>
          </a:prstGeom>
          <a:gradFill>
            <a:gsLst>
              <a:gs pos="100000">
                <a:schemeClr val="accent3"/>
              </a:gs>
              <a:gs pos="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31" name="TextBox 30">
            <a:extLst>
              <a:ext uri="{FF2B5EF4-FFF2-40B4-BE49-F238E27FC236}">
                <a16:creationId xmlns:a16="http://schemas.microsoft.com/office/drawing/2014/main" id="{BA9C693F-5953-4D55-8B29-E603998D5D5A}"/>
              </a:ext>
            </a:extLst>
          </p:cNvPr>
          <p:cNvSpPr txBox="1"/>
          <p:nvPr/>
        </p:nvSpPr>
        <p:spPr>
          <a:xfrm>
            <a:off x="1168401" y="2224911"/>
            <a:ext cx="4580269" cy="1077218"/>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3200" b="1" i="0" u="none" strike="noStrike" kern="1200" cap="none" spc="0" normalizeH="0" baseline="0" noProof="0" dirty="0">
                <a:ln>
                  <a:noFill/>
                </a:ln>
                <a:solidFill>
                  <a:srgbClr val="FFFFFF"/>
                </a:solidFill>
                <a:effectLst/>
                <a:uLnTx/>
                <a:uFillTx/>
                <a:latin typeface="Source Sans Pro Black"/>
                <a:ea typeface="Roboto Black" panose="02000000000000000000" pitchFamily="2" charset="0"/>
                <a:cs typeface="+mn-cs"/>
              </a:rPr>
              <a:t>Direkte Hardwarekontrolle</a:t>
            </a:r>
          </a:p>
        </p:txBody>
      </p:sp>
      <p:sp>
        <p:nvSpPr>
          <p:cNvPr id="32" name="TextBox 31">
            <a:extLst>
              <a:ext uri="{FF2B5EF4-FFF2-40B4-BE49-F238E27FC236}">
                <a16:creationId xmlns:a16="http://schemas.microsoft.com/office/drawing/2014/main" id="{BA33DDBF-3845-41F0-A25F-7858DFCD45DA}"/>
              </a:ext>
            </a:extLst>
          </p:cNvPr>
          <p:cNvSpPr txBox="1"/>
          <p:nvPr/>
        </p:nvSpPr>
        <p:spPr>
          <a:xfrm>
            <a:off x="6443332" y="2246849"/>
            <a:ext cx="4369337" cy="1169551"/>
          </a:xfrm>
          <a:prstGeom prst="rect">
            <a:avLst/>
          </a:prstGeom>
          <a:noFill/>
        </p:spPr>
        <p:txBody>
          <a:bodyPr wrap="square" rtlCol="0">
            <a:sp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FFFFFF"/>
                </a:solidFill>
                <a:effectLst/>
                <a:uLnTx/>
                <a:uFillTx/>
                <a:latin typeface="Source Sans Pro"/>
                <a:ea typeface="+mn-ea"/>
                <a:cs typeface="+mn-cs"/>
              </a:rPr>
              <a:t>Wie C ermöglicht C++ die direkte Interaktion mit der Hardware und das Management von Ressourcen wie Speicher und Systemprozessen, was es ideal für Systemprogrammierung, eingebettete Systeme und Hochleistungsanwendungen macht.</a:t>
            </a:r>
          </a:p>
        </p:txBody>
      </p:sp>
      <p:sp>
        <p:nvSpPr>
          <p:cNvPr id="13" name="TextBox 12">
            <a:extLst>
              <a:ext uri="{FF2B5EF4-FFF2-40B4-BE49-F238E27FC236}">
                <a16:creationId xmlns:a16="http://schemas.microsoft.com/office/drawing/2014/main" id="{05F56D1A-5B5A-4EA0-B05F-441B9CD6B729}"/>
              </a:ext>
            </a:extLst>
          </p:cNvPr>
          <p:cNvSpPr txBox="1"/>
          <p:nvPr/>
        </p:nvSpPr>
        <p:spPr>
          <a:xfrm>
            <a:off x="761999" y="3694371"/>
            <a:ext cx="4986672" cy="830997"/>
          </a:xfrm>
          <a:prstGeom prst="rect">
            <a:avLst/>
          </a:prstGeom>
          <a:noFill/>
        </p:spPr>
        <p:txBody>
          <a:bodyPr wrap="square" rtlCol="0">
            <a:spAutoFit/>
          </a:bodyPr>
          <a:lstStyle>
            <a:defPPr>
              <a:defRPr lang="uk-UA"/>
            </a:defPPr>
            <a:lvl1pPr algn="r">
              <a:defRPr sz="7200" b="1">
                <a:solidFill>
                  <a:schemeClr val="bg1">
                    <a:alpha val="15000"/>
                  </a:schemeClr>
                </a:solidFill>
                <a:latin typeface="+mj-lt"/>
                <a:ea typeface="Roboto Black" panose="02000000000000000000" pitchFamily="2" charset="0"/>
              </a:defRPr>
            </a:lvl1p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4800" b="1" i="0" u="none" strike="noStrike" kern="1200" cap="none" spc="0" normalizeH="0" baseline="0" noProof="0" dirty="0">
                <a:ln>
                  <a:noFill/>
                </a:ln>
                <a:solidFill>
                  <a:srgbClr val="FFFFFF">
                    <a:alpha val="15000"/>
                  </a:srgbClr>
                </a:solidFill>
                <a:effectLst/>
                <a:uLnTx/>
                <a:uFillTx/>
                <a:latin typeface="Source Sans Pro Black"/>
                <a:ea typeface="Roboto Black" panose="02000000000000000000" pitchFamily="2" charset="0"/>
                <a:cs typeface="+mn-cs"/>
              </a:rPr>
              <a:t>Templates</a:t>
            </a:r>
          </a:p>
        </p:txBody>
      </p:sp>
      <p:sp>
        <p:nvSpPr>
          <p:cNvPr id="14" name="TextBox 13">
            <a:extLst>
              <a:ext uri="{FF2B5EF4-FFF2-40B4-BE49-F238E27FC236}">
                <a16:creationId xmlns:a16="http://schemas.microsoft.com/office/drawing/2014/main" id="{26543281-C08D-4844-83ED-CA26CD26B794}"/>
              </a:ext>
            </a:extLst>
          </p:cNvPr>
          <p:cNvSpPr txBox="1"/>
          <p:nvPr/>
        </p:nvSpPr>
        <p:spPr>
          <a:xfrm>
            <a:off x="6443332" y="3694371"/>
            <a:ext cx="4369337" cy="1077218"/>
          </a:xfrm>
          <a:prstGeom prst="rect">
            <a:avLst/>
          </a:prstGeom>
          <a:noFill/>
        </p:spPr>
        <p:txBody>
          <a:bodyPr wrap="square" rtlCol="0">
            <a:spAutoFit/>
          </a:bodyPr>
          <a:lstStyle>
            <a:defPPr>
              <a:defRPr lang="uk-UA"/>
            </a:defPPr>
            <a:lvl1pPr>
              <a:defRPr sz="2400">
                <a:solidFill>
                  <a:schemeClr val="bg1">
                    <a:alpha val="15000"/>
                  </a:schemeClr>
                </a:solidFill>
              </a:defRPr>
            </a:lvl1p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FFFFF">
                    <a:alpha val="15000"/>
                  </a:srgbClr>
                </a:solidFill>
                <a:effectLst/>
                <a:uLnTx/>
                <a:uFillTx/>
                <a:latin typeface="Source Sans Pro"/>
                <a:ea typeface="+mn-ea"/>
                <a:cs typeface="+mn-cs"/>
              </a:rPr>
              <a:t>C++ unterstützt generische Programmierung durch Templates, die es ermöglichen, Funktionen und Klassen zu schreiben, die mit beliebigen Datentypen arbeiten können.</a:t>
            </a:r>
          </a:p>
        </p:txBody>
      </p:sp>
      <p:sp>
        <p:nvSpPr>
          <p:cNvPr id="15" name="TextBox 14">
            <a:extLst>
              <a:ext uri="{FF2B5EF4-FFF2-40B4-BE49-F238E27FC236}">
                <a16:creationId xmlns:a16="http://schemas.microsoft.com/office/drawing/2014/main" id="{C51559FE-0D14-49D5-96CA-13F994229820}"/>
              </a:ext>
            </a:extLst>
          </p:cNvPr>
          <p:cNvSpPr txBox="1"/>
          <p:nvPr/>
        </p:nvSpPr>
        <p:spPr>
          <a:xfrm>
            <a:off x="1168401" y="1032451"/>
            <a:ext cx="4580269" cy="830997"/>
          </a:xfrm>
          <a:prstGeom prst="rect">
            <a:avLst/>
          </a:prstGeom>
          <a:noFill/>
        </p:spPr>
        <p:txBody>
          <a:bodyPr wrap="square" rtlCol="0">
            <a:spAutoFit/>
          </a:bodyPr>
          <a:lstStyle>
            <a:defPPr>
              <a:defRPr lang="uk-UA"/>
            </a:defPPr>
            <a:lvl1pPr algn="r">
              <a:defRPr sz="7200" b="1">
                <a:solidFill>
                  <a:schemeClr val="bg1">
                    <a:alpha val="15000"/>
                  </a:schemeClr>
                </a:solidFill>
                <a:latin typeface="+mj-lt"/>
                <a:ea typeface="Roboto Black" panose="02000000000000000000" pitchFamily="2" charset="0"/>
              </a:defRPr>
            </a:lvl1p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4800" b="1" i="0" u="none" strike="noStrike" kern="1200" cap="none" spc="0" normalizeH="0" baseline="0" noProof="0" dirty="0">
                <a:ln>
                  <a:noFill/>
                </a:ln>
                <a:solidFill>
                  <a:srgbClr val="FFFFFF">
                    <a:alpha val="15000"/>
                  </a:srgbClr>
                </a:solidFill>
                <a:effectLst/>
                <a:uLnTx/>
                <a:uFillTx/>
                <a:latin typeface="Source Sans Pro Black"/>
                <a:ea typeface="Roboto Black" panose="02000000000000000000" pitchFamily="2" charset="0"/>
                <a:cs typeface="+mn-cs"/>
              </a:rPr>
              <a:t>OOP</a:t>
            </a:r>
          </a:p>
        </p:txBody>
      </p:sp>
      <p:sp>
        <p:nvSpPr>
          <p:cNvPr id="16" name="TextBox 15">
            <a:extLst>
              <a:ext uri="{FF2B5EF4-FFF2-40B4-BE49-F238E27FC236}">
                <a16:creationId xmlns:a16="http://schemas.microsoft.com/office/drawing/2014/main" id="{1B64DF8A-60F9-4DA6-A0A4-DAB547ADA888}"/>
              </a:ext>
            </a:extLst>
          </p:cNvPr>
          <p:cNvSpPr txBox="1"/>
          <p:nvPr/>
        </p:nvSpPr>
        <p:spPr>
          <a:xfrm>
            <a:off x="6443332" y="1032451"/>
            <a:ext cx="4369337" cy="954107"/>
          </a:xfrm>
          <a:prstGeom prst="rect">
            <a:avLst/>
          </a:prstGeom>
          <a:noFill/>
        </p:spPr>
        <p:txBody>
          <a:bodyPr wrap="square" rtlCol="0">
            <a:spAutoFit/>
          </a:bodyPr>
          <a:lstStyle>
            <a:defPPr>
              <a:defRPr lang="uk-UA"/>
            </a:defPPr>
            <a:lvl1pPr>
              <a:defRPr sz="2400">
                <a:solidFill>
                  <a:schemeClr val="bg1">
                    <a:alpha val="15000"/>
                  </a:schemeClr>
                </a:solidFill>
              </a:defRPr>
            </a:lvl1p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FFFFFF">
                    <a:alpha val="15000"/>
                  </a:srgbClr>
                </a:solidFill>
                <a:effectLst/>
                <a:uLnTx/>
                <a:uFillTx/>
                <a:latin typeface="Source Sans Pro"/>
                <a:ea typeface="+mn-ea"/>
                <a:cs typeface="+mn-cs"/>
              </a:rPr>
              <a:t> C++ unterstützt OOP-Paradigmen wie Klassen, Vererbung, Polymorphismus und Datenkapselung. Dies ermöglicht eine modulare und wiederverwendbare Strukturierung von Code.</a:t>
            </a:r>
          </a:p>
        </p:txBody>
      </p:sp>
      <p:sp>
        <p:nvSpPr>
          <p:cNvPr id="17" name="TextBox 16">
            <a:extLst>
              <a:ext uri="{FF2B5EF4-FFF2-40B4-BE49-F238E27FC236}">
                <a16:creationId xmlns:a16="http://schemas.microsoft.com/office/drawing/2014/main" id="{FF8E5D0B-199E-4CC7-AEC8-26C673AF71B6}"/>
              </a:ext>
            </a:extLst>
          </p:cNvPr>
          <p:cNvSpPr txBox="1"/>
          <p:nvPr/>
        </p:nvSpPr>
        <p:spPr>
          <a:xfrm>
            <a:off x="1168401" y="5025332"/>
            <a:ext cx="4580269" cy="584775"/>
          </a:xfrm>
          <a:prstGeom prst="rect">
            <a:avLst/>
          </a:prstGeom>
          <a:noFill/>
        </p:spPr>
        <p:txBody>
          <a:bodyPr wrap="square" rtlCol="0">
            <a:spAutoFit/>
          </a:bodyPr>
          <a:lstStyle>
            <a:defPPr>
              <a:defRPr lang="uk-UA"/>
            </a:defPPr>
            <a:lvl1pPr algn="r">
              <a:defRPr sz="7200" b="1">
                <a:solidFill>
                  <a:schemeClr val="bg1">
                    <a:alpha val="15000"/>
                  </a:schemeClr>
                </a:solidFill>
                <a:latin typeface="+mj-lt"/>
                <a:ea typeface="Roboto Black" panose="02000000000000000000" pitchFamily="2" charset="0"/>
              </a:defRPr>
            </a:lvl1p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3200" b="1" i="0" u="none" strike="noStrike" kern="1200" cap="none" spc="0" normalizeH="0" baseline="0" noProof="0" dirty="0">
                <a:ln>
                  <a:noFill/>
                </a:ln>
                <a:solidFill>
                  <a:srgbClr val="FFFFFF">
                    <a:alpha val="15000"/>
                  </a:srgbClr>
                </a:solidFill>
                <a:effectLst/>
                <a:uLnTx/>
                <a:uFillTx/>
                <a:latin typeface="Source Sans Pro Black"/>
                <a:ea typeface="Roboto Black" panose="02000000000000000000" pitchFamily="2" charset="0"/>
                <a:cs typeface="+mn-cs"/>
              </a:rPr>
              <a:t>Speichermanagement</a:t>
            </a:r>
          </a:p>
        </p:txBody>
      </p:sp>
      <p:sp>
        <p:nvSpPr>
          <p:cNvPr id="18" name="TextBox 17">
            <a:extLst>
              <a:ext uri="{FF2B5EF4-FFF2-40B4-BE49-F238E27FC236}">
                <a16:creationId xmlns:a16="http://schemas.microsoft.com/office/drawing/2014/main" id="{1CEB0BE0-323A-43C0-8067-1F74FF4C92E0}"/>
              </a:ext>
            </a:extLst>
          </p:cNvPr>
          <p:cNvSpPr txBox="1"/>
          <p:nvPr/>
        </p:nvSpPr>
        <p:spPr>
          <a:xfrm>
            <a:off x="6443332" y="5025332"/>
            <a:ext cx="4369337" cy="830997"/>
          </a:xfrm>
          <a:prstGeom prst="rect">
            <a:avLst/>
          </a:prstGeom>
          <a:noFill/>
        </p:spPr>
        <p:txBody>
          <a:bodyPr wrap="square" rtlCol="0">
            <a:spAutoFit/>
          </a:bodyPr>
          <a:lstStyle>
            <a:defPPr>
              <a:defRPr lang="uk-UA"/>
            </a:defPPr>
            <a:lvl1pPr>
              <a:defRPr sz="2400">
                <a:solidFill>
                  <a:schemeClr val="bg1">
                    <a:alpha val="15000"/>
                  </a:schemeClr>
                </a:solidFill>
              </a:defRPr>
            </a:lvl1p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FFFFF">
                    <a:alpha val="15000"/>
                  </a:srgbClr>
                </a:solidFill>
                <a:effectLst/>
                <a:uLnTx/>
                <a:uFillTx/>
                <a:latin typeface="Source Sans Pro"/>
                <a:ea typeface="+mn-ea"/>
                <a:cs typeface="+mn-cs"/>
              </a:rPr>
              <a:t>Entwickler haben die Kontrolle über die Speicherverwaltung, einschließlich dynamischer Speicherzuweisung und Freigabe.</a:t>
            </a:r>
          </a:p>
        </p:txBody>
      </p:sp>
    </p:spTree>
    <p:extLst>
      <p:ext uri="{BB962C8B-B14F-4D97-AF65-F5344CB8AC3E}">
        <p14:creationId xmlns:p14="http://schemas.microsoft.com/office/powerpoint/2010/main" val="5569923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02-SHAPE">
            <a:extLst>
              <a:ext uri="{FF2B5EF4-FFF2-40B4-BE49-F238E27FC236}">
                <a16:creationId xmlns:a16="http://schemas.microsoft.com/office/drawing/2014/main" id="{F751672F-1526-471B-9C73-119F6EA78C9C}"/>
              </a:ext>
            </a:extLst>
          </p:cNvPr>
          <p:cNvSpPr/>
          <p:nvPr/>
        </p:nvSpPr>
        <p:spPr>
          <a:xfrm rot="10800000" flipH="1" flipV="1">
            <a:off x="761999" y="762000"/>
            <a:ext cx="10668002" cy="5334000"/>
          </a:xfrm>
          <a:prstGeom prst="roundRect">
            <a:avLst>
              <a:gd name="adj" fmla="val 107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34" name="01-SHAPE">
            <a:extLst>
              <a:ext uri="{FF2B5EF4-FFF2-40B4-BE49-F238E27FC236}">
                <a16:creationId xmlns:a16="http://schemas.microsoft.com/office/drawing/2014/main" id="{3924B7AB-5D11-4DEC-913F-965503468157}"/>
              </a:ext>
            </a:extLst>
          </p:cNvPr>
          <p:cNvSpPr/>
          <p:nvPr/>
        </p:nvSpPr>
        <p:spPr>
          <a:xfrm flipH="1">
            <a:off x="761998" y="3423920"/>
            <a:ext cx="10668002" cy="1341120"/>
          </a:xfrm>
          <a:prstGeom prst="roundRect">
            <a:avLst>
              <a:gd name="adj" fmla="val 2059"/>
            </a:avLst>
          </a:prstGeom>
          <a:gradFill>
            <a:gsLst>
              <a:gs pos="100000">
                <a:schemeClr val="accent4"/>
              </a:gs>
              <a:gs pos="0">
                <a:schemeClr val="accent3"/>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35" name="TextBox 34">
            <a:extLst>
              <a:ext uri="{FF2B5EF4-FFF2-40B4-BE49-F238E27FC236}">
                <a16:creationId xmlns:a16="http://schemas.microsoft.com/office/drawing/2014/main" id="{B70CF4B5-C393-4635-9777-E2890F27EFF8}"/>
              </a:ext>
            </a:extLst>
          </p:cNvPr>
          <p:cNvSpPr txBox="1"/>
          <p:nvPr/>
        </p:nvSpPr>
        <p:spPr>
          <a:xfrm>
            <a:off x="761997" y="3694371"/>
            <a:ext cx="4986673" cy="830997"/>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4800" b="1" i="0" u="none" strike="noStrike" kern="1200" cap="none" spc="0" normalizeH="0" baseline="0" noProof="0" dirty="0">
                <a:ln>
                  <a:noFill/>
                </a:ln>
                <a:solidFill>
                  <a:srgbClr val="FFFFFF"/>
                </a:solidFill>
                <a:effectLst/>
                <a:uLnTx/>
                <a:uFillTx/>
                <a:latin typeface="Source Sans Pro Black"/>
                <a:ea typeface="Roboto Black" panose="02000000000000000000" pitchFamily="2" charset="0"/>
                <a:cs typeface="+mn-cs"/>
              </a:rPr>
              <a:t>Templates</a:t>
            </a:r>
          </a:p>
        </p:txBody>
      </p:sp>
      <p:sp>
        <p:nvSpPr>
          <p:cNvPr id="36" name="TextBox 35">
            <a:extLst>
              <a:ext uri="{FF2B5EF4-FFF2-40B4-BE49-F238E27FC236}">
                <a16:creationId xmlns:a16="http://schemas.microsoft.com/office/drawing/2014/main" id="{BA410783-4D13-4589-8375-60B2F1325519}"/>
              </a:ext>
            </a:extLst>
          </p:cNvPr>
          <p:cNvSpPr txBox="1"/>
          <p:nvPr/>
        </p:nvSpPr>
        <p:spPr>
          <a:xfrm>
            <a:off x="6443330" y="3571261"/>
            <a:ext cx="4369337" cy="1077218"/>
          </a:xfrm>
          <a:prstGeom prst="rect">
            <a:avLst/>
          </a:prstGeom>
          <a:noFill/>
        </p:spPr>
        <p:txBody>
          <a:bodyPr wrap="square" rtlCol="0">
            <a:sp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FFFFF"/>
                </a:solidFill>
                <a:effectLst/>
                <a:uLnTx/>
                <a:uFillTx/>
                <a:latin typeface="Source Sans Pro"/>
                <a:ea typeface="+mn-ea"/>
                <a:cs typeface="+mn-cs"/>
              </a:rPr>
              <a:t>C++ unterstützt generische Programmierung durch Templates, die es ermöglichen, Funktionen und Klassen zu schreiben, die mit beliebigen Datentypen arbeiten können.</a:t>
            </a:r>
          </a:p>
        </p:txBody>
      </p:sp>
      <p:sp>
        <p:nvSpPr>
          <p:cNvPr id="13" name="TextBox 12">
            <a:extLst>
              <a:ext uri="{FF2B5EF4-FFF2-40B4-BE49-F238E27FC236}">
                <a16:creationId xmlns:a16="http://schemas.microsoft.com/office/drawing/2014/main" id="{7438DC83-602F-44D9-A6A5-CFEE8A6F6933}"/>
              </a:ext>
            </a:extLst>
          </p:cNvPr>
          <p:cNvSpPr txBox="1"/>
          <p:nvPr/>
        </p:nvSpPr>
        <p:spPr>
          <a:xfrm>
            <a:off x="1168401" y="2216072"/>
            <a:ext cx="4580269" cy="1077218"/>
          </a:xfrm>
          <a:prstGeom prst="rect">
            <a:avLst/>
          </a:prstGeom>
          <a:noFill/>
        </p:spPr>
        <p:txBody>
          <a:bodyPr wrap="square" rtlCol="0">
            <a:spAutoFit/>
          </a:bodyPr>
          <a:lstStyle>
            <a:defPPr>
              <a:defRPr lang="uk-UA"/>
            </a:defPPr>
            <a:lvl1pPr algn="r">
              <a:defRPr sz="7200" b="1">
                <a:solidFill>
                  <a:schemeClr val="bg1">
                    <a:alpha val="15000"/>
                  </a:schemeClr>
                </a:solidFill>
                <a:latin typeface="+mj-lt"/>
                <a:ea typeface="Roboto Black" panose="02000000000000000000" pitchFamily="2" charset="0"/>
              </a:defRPr>
            </a:lvl1p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3200" b="1" i="0" u="none" strike="noStrike" kern="1200" cap="none" spc="0" normalizeH="0" baseline="0" noProof="0" dirty="0">
                <a:ln>
                  <a:noFill/>
                </a:ln>
                <a:solidFill>
                  <a:srgbClr val="FFFFFF">
                    <a:alpha val="15000"/>
                  </a:srgbClr>
                </a:solidFill>
                <a:effectLst/>
                <a:uLnTx/>
                <a:uFillTx/>
                <a:latin typeface="Source Sans Pro Black"/>
                <a:ea typeface="Roboto Black" panose="02000000000000000000" pitchFamily="2" charset="0"/>
                <a:cs typeface="+mn-cs"/>
              </a:rPr>
              <a:t>Direkte Hardwarekontrolle</a:t>
            </a:r>
          </a:p>
        </p:txBody>
      </p:sp>
      <p:sp>
        <p:nvSpPr>
          <p:cNvPr id="14" name="TextBox 13">
            <a:extLst>
              <a:ext uri="{FF2B5EF4-FFF2-40B4-BE49-F238E27FC236}">
                <a16:creationId xmlns:a16="http://schemas.microsoft.com/office/drawing/2014/main" id="{E471C9C5-64BB-4E0B-9AAB-18C2E969D342}"/>
              </a:ext>
            </a:extLst>
          </p:cNvPr>
          <p:cNvSpPr txBox="1"/>
          <p:nvPr/>
        </p:nvSpPr>
        <p:spPr>
          <a:xfrm>
            <a:off x="6443331" y="2169905"/>
            <a:ext cx="4369337" cy="1169551"/>
          </a:xfrm>
          <a:prstGeom prst="rect">
            <a:avLst/>
          </a:prstGeom>
          <a:noFill/>
        </p:spPr>
        <p:txBody>
          <a:bodyPr wrap="square" rtlCol="0">
            <a:spAutoFit/>
          </a:bodyPr>
          <a:lstStyle>
            <a:defPPr>
              <a:defRPr lang="uk-UA"/>
            </a:defPPr>
            <a:lvl1pPr>
              <a:defRPr sz="2400">
                <a:solidFill>
                  <a:schemeClr val="bg1">
                    <a:alpha val="15000"/>
                  </a:schemeClr>
                </a:solidFill>
              </a:defRPr>
            </a:lvl1p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FFFFFF">
                    <a:alpha val="15000"/>
                  </a:srgbClr>
                </a:solidFill>
                <a:effectLst/>
                <a:uLnTx/>
                <a:uFillTx/>
                <a:latin typeface="Source Sans Pro"/>
                <a:ea typeface="+mn-ea"/>
                <a:cs typeface="+mn-cs"/>
              </a:rPr>
              <a:t>Wie C ermöglicht C++ die direkte Interaktion mit der Hardware und das Management von Ressourcen wie Speicher und Systemprozessen, was es ideal für Systemprogrammierung, eingebettete Systeme und Hochleistungsanwendungen macht.</a:t>
            </a:r>
          </a:p>
        </p:txBody>
      </p:sp>
      <p:sp>
        <p:nvSpPr>
          <p:cNvPr id="15" name="TextBox 14">
            <a:extLst>
              <a:ext uri="{FF2B5EF4-FFF2-40B4-BE49-F238E27FC236}">
                <a16:creationId xmlns:a16="http://schemas.microsoft.com/office/drawing/2014/main" id="{F553DBFC-97E5-4D3A-8514-54031A61C1AA}"/>
              </a:ext>
            </a:extLst>
          </p:cNvPr>
          <p:cNvSpPr txBox="1"/>
          <p:nvPr/>
        </p:nvSpPr>
        <p:spPr>
          <a:xfrm>
            <a:off x="1168401" y="1032451"/>
            <a:ext cx="4580269" cy="830997"/>
          </a:xfrm>
          <a:prstGeom prst="rect">
            <a:avLst/>
          </a:prstGeom>
          <a:noFill/>
        </p:spPr>
        <p:txBody>
          <a:bodyPr wrap="square" rtlCol="0">
            <a:spAutoFit/>
          </a:bodyPr>
          <a:lstStyle>
            <a:defPPr>
              <a:defRPr lang="uk-UA"/>
            </a:defPPr>
            <a:lvl1pPr algn="r">
              <a:defRPr sz="7200" b="1">
                <a:solidFill>
                  <a:schemeClr val="bg1">
                    <a:alpha val="15000"/>
                  </a:schemeClr>
                </a:solidFill>
                <a:latin typeface="+mj-lt"/>
                <a:ea typeface="Roboto Black" panose="02000000000000000000" pitchFamily="2" charset="0"/>
              </a:defRPr>
            </a:lvl1p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4800" b="1" i="0" u="none" strike="noStrike" kern="1200" cap="none" spc="0" normalizeH="0" baseline="0" noProof="0" dirty="0">
                <a:ln>
                  <a:noFill/>
                </a:ln>
                <a:solidFill>
                  <a:srgbClr val="FFFFFF">
                    <a:alpha val="15000"/>
                  </a:srgbClr>
                </a:solidFill>
                <a:effectLst/>
                <a:uLnTx/>
                <a:uFillTx/>
                <a:latin typeface="Source Sans Pro Black"/>
                <a:ea typeface="Roboto Black" panose="02000000000000000000" pitchFamily="2" charset="0"/>
                <a:cs typeface="+mn-cs"/>
              </a:rPr>
              <a:t>OOP</a:t>
            </a:r>
          </a:p>
        </p:txBody>
      </p:sp>
      <p:sp>
        <p:nvSpPr>
          <p:cNvPr id="16" name="TextBox 15">
            <a:extLst>
              <a:ext uri="{FF2B5EF4-FFF2-40B4-BE49-F238E27FC236}">
                <a16:creationId xmlns:a16="http://schemas.microsoft.com/office/drawing/2014/main" id="{C3086311-70E1-4337-A31D-E87AEACC8441}"/>
              </a:ext>
            </a:extLst>
          </p:cNvPr>
          <p:cNvSpPr txBox="1"/>
          <p:nvPr/>
        </p:nvSpPr>
        <p:spPr>
          <a:xfrm>
            <a:off x="6443332" y="1032451"/>
            <a:ext cx="4369337" cy="954107"/>
          </a:xfrm>
          <a:prstGeom prst="rect">
            <a:avLst/>
          </a:prstGeom>
          <a:noFill/>
        </p:spPr>
        <p:txBody>
          <a:bodyPr wrap="square" rtlCol="0">
            <a:spAutoFit/>
          </a:bodyPr>
          <a:lstStyle>
            <a:defPPr>
              <a:defRPr lang="uk-UA"/>
            </a:defPPr>
            <a:lvl1pPr>
              <a:defRPr sz="2400">
                <a:solidFill>
                  <a:schemeClr val="bg1">
                    <a:alpha val="15000"/>
                  </a:schemeClr>
                </a:solidFill>
              </a:defRPr>
            </a:lvl1p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FFFFFF">
                    <a:alpha val="15000"/>
                  </a:srgbClr>
                </a:solidFill>
                <a:effectLst/>
                <a:uLnTx/>
                <a:uFillTx/>
                <a:latin typeface="Source Sans Pro"/>
                <a:ea typeface="+mn-ea"/>
                <a:cs typeface="+mn-cs"/>
              </a:rPr>
              <a:t> C++ unterstützt OOP-Paradigmen wie Klassen, Vererbung, Polymorphismus und Datenkapselung. Dies ermöglicht eine modulare und wiederverwendbare Strukturierung von Code.</a:t>
            </a:r>
          </a:p>
        </p:txBody>
      </p:sp>
      <p:sp>
        <p:nvSpPr>
          <p:cNvPr id="17" name="TextBox 16">
            <a:extLst>
              <a:ext uri="{FF2B5EF4-FFF2-40B4-BE49-F238E27FC236}">
                <a16:creationId xmlns:a16="http://schemas.microsoft.com/office/drawing/2014/main" id="{E8BE3DDC-6019-4C7B-A9CA-B7A55DED085A}"/>
              </a:ext>
            </a:extLst>
          </p:cNvPr>
          <p:cNvSpPr txBox="1"/>
          <p:nvPr/>
        </p:nvSpPr>
        <p:spPr>
          <a:xfrm>
            <a:off x="1168401" y="5025332"/>
            <a:ext cx="4580269" cy="584775"/>
          </a:xfrm>
          <a:prstGeom prst="rect">
            <a:avLst/>
          </a:prstGeom>
          <a:noFill/>
        </p:spPr>
        <p:txBody>
          <a:bodyPr wrap="square" rtlCol="0">
            <a:spAutoFit/>
          </a:bodyPr>
          <a:lstStyle>
            <a:defPPr>
              <a:defRPr lang="uk-UA"/>
            </a:defPPr>
            <a:lvl1pPr algn="r">
              <a:defRPr sz="7200" b="1">
                <a:solidFill>
                  <a:schemeClr val="bg1">
                    <a:alpha val="15000"/>
                  </a:schemeClr>
                </a:solidFill>
                <a:latin typeface="+mj-lt"/>
                <a:ea typeface="Roboto Black" panose="02000000000000000000" pitchFamily="2" charset="0"/>
              </a:defRPr>
            </a:lvl1p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3200" b="1" i="0" u="none" strike="noStrike" kern="1200" cap="none" spc="0" normalizeH="0" baseline="0" noProof="0" dirty="0">
                <a:ln>
                  <a:noFill/>
                </a:ln>
                <a:solidFill>
                  <a:srgbClr val="FFFFFF">
                    <a:alpha val="15000"/>
                  </a:srgbClr>
                </a:solidFill>
                <a:effectLst/>
                <a:uLnTx/>
                <a:uFillTx/>
                <a:latin typeface="Source Sans Pro Black"/>
                <a:ea typeface="Roboto Black" panose="02000000000000000000" pitchFamily="2" charset="0"/>
                <a:cs typeface="+mn-cs"/>
              </a:rPr>
              <a:t>Speichermanagement</a:t>
            </a:r>
          </a:p>
        </p:txBody>
      </p:sp>
      <p:sp>
        <p:nvSpPr>
          <p:cNvPr id="18" name="TextBox 17">
            <a:extLst>
              <a:ext uri="{FF2B5EF4-FFF2-40B4-BE49-F238E27FC236}">
                <a16:creationId xmlns:a16="http://schemas.microsoft.com/office/drawing/2014/main" id="{43376F05-83B8-4770-BF01-1DFF37BFF317}"/>
              </a:ext>
            </a:extLst>
          </p:cNvPr>
          <p:cNvSpPr txBox="1"/>
          <p:nvPr/>
        </p:nvSpPr>
        <p:spPr>
          <a:xfrm>
            <a:off x="6443332" y="5025332"/>
            <a:ext cx="4369337" cy="830997"/>
          </a:xfrm>
          <a:prstGeom prst="rect">
            <a:avLst/>
          </a:prstGeom>
          <a:noFill/>
        </p:spPr>
        <p:txBody>
          <a:bodyPr wrap="square" rtlCol="0">
            <a:spAutoFit/>
          </a:bodyPr>
          <a:lstStyle>
            <a:defPPr>
              <a:defRPr lang="uk-UA"/>
            </a:defPPr>
            <a:lvl1pPr>
              <a:defRPr sz="2400">
                <a:solidFill>
                  <a:schemeClr val="bg1">
                    <a:alpha val="15000"/>
                  </a:schemeClr>
                </a:solidFill>
              </a:defRPr>
            </a:lvl1p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FFFFF">
                    <a:alpha val="15000"/>
                  </a:srgbClr>
                </a:solidFill>
                <a:effectLst/>
                <a:uLnTx/>
                <a:uFillTx/>
                <a:latin typeface="Source Sans Pro"/>
                <a:ea typeface="+mn-ea"/>
                <a:cs typeface="+mn-cs"/>
              </a:rPr>
              <a:t>Entwickler haben die Kontrolle über die Speicherverwaltung, einschließlich dynamischer Speicherzuweisung und Freigabe.</a:t>
            </a:r>
          </a:p>
        </p:txBody>
      </p:sp>
    </p:spTree>
    <p:extLst>
      <p:ext uri="{BB962C8B-B14F-4D97-AF65-F5344CB8AC3E}">
        <p14:creationId xmlns:p14="http://schemas.microsoft.com/office/powerpoint/2010/main" val="3565803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8610E2F-1ABB-4BD0-A32D-836CC0B8ABB5}"/>
              </a:ext>
            </a:extLst>
          </p:cNvPr>
          <p:cNvSpPr>
            <a:spLocks noGrp="1"/>
          </p:cNvSpPr>
          <p:nvPr>
            <p:ph type="pic" sz="quarter" idx="10"/>
          </p:nvPr>
        </p:nvSpPr>
        <p:spPr/>
        <p:txBody>
          <a:bodyPr/>
          <a:lstStyle/>
          <a:p>
            <a:endParaRPr lang="de-DE"/>
          </a:p>
        </p:txBody>
      </p:sp>
      <p:sp>
        <p:nvSpPr>
          <p:cNvPr id="9" name="Freeform: Shape 8">
            <a:extLst>
              <a:ext uri="{FF2B5EF4-FFF2-40B4-BE49-F238E27FC236}">
                <a16:creationId xmlns:a16="http://schemas.microsoft.com/office/drawing/2014/main" id="{A109083D-E2F8-4D62-88DE-C70082648A7D}"/>
              </a:ext>
            </a:extLst>
          </p:cNvPr>
          <p:cNvSpPr/>
          <p:nvPr/>
        </p:nvSpPr>
        <p:spPr>
          <a:xfrm>
            <a:off x="0" y="0"/>
            <a:ext cx="2895600" cy="6858000"/>
          </a:xfrm>
          <a:custGeom>
            <a:avLst/>
            <a:gdLst>
              <a:gd name="connsiteX0" fmla="*/ 0 w 4343400"/>
              <a:gd name="connsiteY0" fmla="*/ 0 h 10287000"/>
              <a:gd name="connsiteX1" fmla="*/ 4343400 w 4343400"/>
              <a:gd name="connsiteY1" fmla="*/ 0 h 10287000"/>
              <a:gd name="connsiteX2" fmla="*/ 2057400 w 4343400"/>
              <a:gd name="connsiteY2" fmla="*/ 10287000 h 10287000"/>
              <a:gd name="connsiteX3" fmla="*/ 0 w 4343400"/>
              <a:gd name="connsiteY3" fmla="*/ 10287000 h 10287000"/>
            </a:gdLst>
            <a:ahLst/>
            <a:cxnLst>
              <a:cxn ang="0">
                <a:pos x="connsiteX0" y="connsiteY0"/>
              </a:cxn>
              <a:cxn ang="0">
                <a:pos x="connsiteX1" y="connsiteY1"/>
              </a:cxn>
              <a:cxn ang="0">
                <a:pos x="connsiteX2" y="connsiteY2"/>
              </a:cxn>
              <a:cxn ang="0">
                <a:pos x="connsiteX3" y="connsiteY3"/>
              </a:cxn>
            </a:cxnLst>
            <a:rect l="l" t="t" r="r" b="b"/>
            <a:pathLst>
              <a:path w="4343400" h="10287000">
                <a:moveTo>
                  <a:pt x="0" y="0"/>
                </a:moveTo>
                <a:lnTo>
                  <a:pt x="4343400" y="0"/>
                </a:lnTo>
                <a:lnTo>
                  <a:pt x="2057400" y="10287000"/>
                </a:lnTo>
                <a:lnTo>
                  <a:pt x="0" y="10287000"/>
                </a:lnTo>
                <a:close/>
              </a:path>
            </a:pathLst>
          </a:custGeom>
          <a:gradFill>
            <a:gsLst>
              <a:gs pos="100000">
                <a:schemeClr val="accent4"/>
              </a:gs>
              <a:gs pos="0">
                <a:schemeClr val="accent3"/>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20" name="TextBox 19">
            <a:extLst>
              <a:ext uri="{FF2B5EF4-FFF2-40B4-BE49-F238E27FC236}">
                <a16:creationId xmlns:a16="http://schemas.microsoft.com/office/drawing/2014/main" id="{13E334DF-B59D-46F2-B296-F211CF667F32}"/>
              </a:ext>
            </a:extLst>
          </p:cNvPr>
          <p:cNvSpPr txBox="1"/>
          <p:nvPr/>
        </p:nvSpPr>
        <p:spPr>
          <a:xfrm rot="16200000">
            <a:off x="-1417636" y="2342047"/>
            <a:ext cx="5165443" cy="1446550"/>
          </a:xfrm>
          <a:prstGeom prst="rect">
            <a:avLst/>
          </a:prstGeom>
          <a:noFill/>
          <a:effectLst>
            <a:outerShdw blurRad="63500" sx="102000" sy="102000" algn="ctr" rotWithShape="0">
              <a:schemeClr val="bg1">
                <a:alpha val="40000"/>
              </a:schemeClr>
            </a:outerShdw>
          </a:effectLst>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lang="de-DE" sz="4400" dirty="0">
                <a:solidFill>
                  <a:srgbClr val="FFFFFF"/>
                </a:solidFill>
                <a:latin typeface="Source Sans Pro Black"/>
              </a:rPr>
              <a:t>Grundlagen Entwicklung</a:t>
            </a:r>
            <a:r>
              <a:rPr kumimoji="0" lang="de-DE" sz="4400" b="0" i="0" u="none" strike="noStrike" kern="1200" cap="none" spc="0" normalizeH="0" baseline="0" noProof="0" dirty="0">
                <a:ln>
                  <a:noFill/>
                </a:ln>
                <a:solidFill>
                  <a:srgbClr val="FFFFFF"/>
                </a:solidFill>
                <a:effectLst/>
                <a:uLnTx/>
                <a:uFillTx/>
                <a:latin typeface="Source Sans Pro Black"/>
                <a:ea typeface="+mn-ea"/>
                <a:cs typeface="+mn-cs"/>
              </a:rPr>
              <a:t> </a:t>
            </a:r>
            <a:r>
              <a:rPr kumimoji="0" lang="de-DE" sz="4400" b="0" i="0" u="none" strike="noStrike" kern="1200" cap="none" spc="0" normalizeH="0" baseline="0" noProof="0" dirty="0">
                <a:ln>
                  <a:noFill/>
                </a:ln>
                <a:solidFill>
                  <a:srgbClr val="FFC955"/>
                </a:solidFill>
                <a:effectLst/>
                <a:uLnTx/>
                <a:uFillTx/>
                <a:latin typeface="Source Sans Pro Black"/>
                <a:ea typeface="+mn-ea"/>
                <a:cs typeface="+mn-cs"/>
              </a:rPr>
              <a:t>C++</a:t>
            </a:r>
          </a:p>
        </p:txBody>
      </p:sp>
      <p:sp>
        <p:nvSpPr>
          <p:cNvPr id="68" name="TextBox 67">
            <a:extLst>
              <a:ext uri="{FF2B5EF4-FFF2-40B4-BE49-F238E27FC236}">
                <a16:creationId xmlns:a16="http://schemas.microsoft.com/office/drawing/2014/main" id="{410BF81A-DC00-4BEE-96D1-61632F0B67E4}"/>
              </a:ext>
            </a:extLst>
          </p:cNvPr>
          <p:cNvSpPr txBox="1"/>
          <p:nvPr/>
        </p:nvSpPr>
        <p:spPr>
          <a:xfrm>
            <a:off x="7467600" y="1269018"/>
            <a:ext cx="3810001" cy="3374642"/>
          </a:xfrm>
          <a:prstGeom prst="rect">
            <a:avLst/>
          </a:prstGeom>
          <a:noFill/>
        </p:spPr>
        <p:txBody>
          <a:bodyPr wrap="square" rtlCol="0">
            <a:spAutoFit/>
          </a:bodyPr>
          <a:lstStyle/>
          <a:p>
            <a:pPr marL="304815" marR="0" lvl="0" indent="-304815" algn="r" defTabSz="914446" rtl="0" eaLnBrk="1" fontAlgn="auto" latinLnBrk="0" hangingPunct="1">
              <a:lnSpc>
                <a:spcPct val="100000"/>
              </a:lnSpc>
              <a:spcBef>
                <a:spcPts val="0"/>
              </a:spcBef>
              <a:spcAft>
                <a:spcPts val="0"/>
              </a:spcAft>
              <a:buClr>
                <a:srgbClr val="FFC955"/>
              </a:buClr>
              <a:buSzTx/>
              <a:buFont typeface="Montserrat" panose="00000500000000000000" pitchFamily="2" charset="0"/>
              <a:buChar char="#"/>
              <a:tabLst/>
              <a:defRPr/>
            </a:pPr>
            <a:r>
              <a:rPr kumimoji="0" lang="de-DE" sz="2133" b="0" i="0" u="none" strike="noStrike" kern="1200" cap="none" spc="0" normalizeH="0" baseline="0" noProof="0" dirty="0">
                <a:ln>
                  <a:noFill/>
                </a:ln>
                <a:solidFill>
                  <a:srgbClr val="F2F2F5"/>
                </a:solidFill>
                <a:effectLst/>
                <a:uLnTx/>
                <a:uFillTx/>
                <a:latin typeface="Source Sans Pro"/>
                <a:ea typeface="Source Sans Pro Black" panose="020B0803030403020204" pitchFamily="34" charset="0"/>
                <a:cs typeface="+mn-cs"/>
              </a:rPr>
              <a:t> Was ist </a:t>
            </a:r>
            <a:r>
              <a:rPr lang="de-DE" sz="2133" dirty="0">
                <a:solidFill>
                  <a:srgbClr val="F2F2F5"/>
                </a:solidFill>
                <a:latin typeface="Source Sans Pro"/>
                <a:ea typeface="Source Sans Pro Black" panose="020B0803030403020204" pitchFamily="34" charset="0"/>
              </a:rPr>
              <a:t>C++</a:t>
            </a:r>
            <a:r>
              <a:rPr kumimoji="0" lang="de-DE" sz="2133" b="0" i="0" u="none" strike="noStrike" kern="1200" cap="none" spc="0" normalizeH="0" baseline="0" noProof="0" dirty="0">
                <a:ln>
                  <a:noFill/>
                </a:ln>
                <a:solidFill>
                  <a:srgbClr val="F2F2F5"/>
                </a:solidFill>
                <a:effectLst/>
                <a:uLnTx/>
                <a:uFillTx/>
                <a:latin typeface="Source Sans Pro"/>
                <a:ea typeface="Source Sans Pro Black" panose="020B0803030403020204" pitchFamily="34" charset="0"/>
                <a:cs typeface="+mn-cs"/>
              </a:rPr>
              <a:t>  </a:t>
            </a:r>
          </a:p>
          <a:p>
            <a:pPr marL="304815" marR="0" lvl="0" indent="-304815" algn="r" defTabSz="914446" rtl="0" eaLnBrk="1" fontAlgn="auto" latinLnBrk="0" hangingPunct="1">
              <a:lnSpc>
                <a:spcPct val="100000"/>
              </a:lnSpc>
              <a:spcBef>
                <a:spcPts val="0"/>
              </a:spcBef>
              <a:spcAft>
                <a:spcPts val="0"/>
              </a:spcAft>
              <a:buClr>
                <a:srgbClr val="FFC955"/>
              </a:buClr>
              <a:buSzTx/>
              <a:buFont typeface="Montserrat" panose="00000500000000000000" pitchFamily="2" charset="0"/>
              <a:buChar char="#"/>
              <a:tabLst/>
              <a:defRPr/>
            </a:pPr>
            <a:r>
              <a:rPr lang="de-DE" sz="2133" dirty="0">
                <a:solidFill>
                  <a:srgbClr val="F2F2F5"/>
                </a:solidFill>
                <a:latin typeface="Source Sans Pro"/>
                <a:ea typeface="Source Sans Pro Black" panose="020B0803030403020204" pitchFamily="34" charset="0"/>
              </a:rPr>
              <a:t>IDEs, Compiler und Linker</a:t>
            </a:r>
            <a:r>
              <a:rPr kumimoji="0" lang="de-DE" sz="2133" b="1" i="0" u="none" strike="noStrike" kern="1200" cap="none" spc="0" normalizeH="0" baseline="0" noProof="0" dirty="0">
                <a:ln>
                  <a:noFill/>
                </a:ln>
                <a:solidFill>
                  <a:srgbClr val="FFC955"/>
                </a:solidFill>
                <a:effectLst/>
                <a:uLnTx/>
                <a:uFillTx/>
                <a:latin typeface="Source Sans Pro"/>
                <a:ea typeface="Source Sans Pro Black" panose="020B0803030403020204" pitchFamily="34" charset="0"/>
                <a:cs typeface="+mn-cs"/>
              </a:rPr>
              <a:t>  </a:t>
            </a:r>
          </a:p>
          <a:p>
            <a:pPr marL="304815" marR="0" lvl="0" indent="-304815" algn="r" defTabSz="914446" rtl="0" eaLnBrk="1" fontAlgn="auto" latinLnBrk="0" hangingPunct="1">
              <a:lnSpc>
                <a:spcPct val="100000"/>
              </a:lnSpc>
              <a:spcBef>
                <a:spcPts val="0"/>
              </a:spcBef>
              <a:spcAft>
                <a:spcPts val="0"/>
              </a:spcAft>
              <a:buClr>
                <a:srgbClr val="FFC955"/>
              </a:buClr>
              <a:buSzTx/>
              <a:buFont typeface="Montserrat" panose="00000500000000000000" pitchFamily="2" charset="0"/>
              <a:buChar char="#"/>
              <a:tabLst/>
              <a:defRPr/>
            </a:pPr>
            <a:r>
              <a:rPr kumimoji="0" lang="de-DE" sz="2133" b="0" i="0" u="none" strike="noStrike" kern="1200" cap="none" spc="0" normalizeH="0" baseline="0" noProof="0" dirty="0">
                <a:ln>
                  <a:noFill/>
                </a:ln>
                <a:solidFill>
                  <a:srgbClr val="F2F2F5"/>
                </a:solidFill>
                <a:effectLst/>
                <a:uLnTx/>
                <a:uFillTx/>
                <a:latin typeface="Source Sans Pro"/>
                <a:ea typeface="Source Sans Pro Black" panose="020B0803030403020204" pitchFamily="34" charset="0"/>
                <a:cs typeface="+mn-cs"/>
              </a:rPr>
              <a:t>Die ersten Schritte  </a:t>
            </a:r>
          </a:p>
          <a:p>
            <a:pPr marL="304815" marR="0" lvl="0" indent="-304815" algn="r" defTabSz="914446" rtl="0" eaLnBrk="1" fontAlgn="auto" latinLnBrk="0" hangingPunct="1">
              <a:lnSpc>
                <a:spcPct val="100000"/>
              </a:lnSpc>
              <a:spcBef>
                <a:spcPts val="0"/>
              </a:spcBef>
              <a:spcAft>
                <a:spcPts val="0"/>
              </a:spcAft>
              <a:buClr>
                <a:srgbClr val="FFC955"/>
              </a:buClr>
              <a:buSzTx/>
              <a:buFont typeface="Montserrat" panose="00000500000000000000" pitchFamily="2" charset="0"/>
              <a:buChar char="#"/>
              <a:tabLst/>
              <a:defRPr/>
            </a:pPr>
            <a:r>
              <a:rPr lang="de-DE" sz="2133" dirty="0">
                <a:solidFill>
                  <a:srgbClr val="F2F2F5"/>
                </a:solidFill>
                <a:latin typeface="Source Sans Pro"/>
                <a:ea typeface="Source Sans Pro Black" panose="020B0803030403020204" pitchFamily="34" charset="0"/>
              </a:rPr>
              <a:t>Möglichkeiten von C++</a:t>
            </a:r>
          </a:p>
          <a:p>
            <a:pPr marL="304815" marR="0" lvl="0" indent="-304815" algn="r" defTabSz="914446" rtl="0" eaLnBrk="1" fontAlgn="auto" latinLnBrk="0" hangingPunct="1">
              <a:lnSpc>
                <a:spcPct val="100000"/>
              </a:lnSpc>
              <a:spcBef>
                <a:spcPts val="0"/>
              </a:spcBef>
              <a:spcAft>
                <a:spcPts val="0"/>
              </a:spcAft>
              <a:buClr>
                <a:srgbClr val="FFC955"/>
              </a:buClr>
              <a:buSzTx/>
              <a:buFont typeface="Montserrat" panose="00000500000000000000" pitchFamily="2" charset="0"/>
              <a:buChar char="#"/>
              <a:tabLst/>
              <a:defRPr/>
            </a:pPr>
            <a:r>
              <a:rPr kumimoji="0" lang="de-DE" sz="2133" b="0" i="0" u="none" strike="noStrike" kern="1200" cap="none" spc="0" normalizeH="0" baseline="0" noProof="0" dirty="0">
                <a:ln>
                  <a:noFill/>
                </a:ln>
                <a:solidFill>
                  <a:srgbClr val="F2F2F5"/>
                </a:solidFill>
                <a:effectLst/>
                <a:uLnTx/>
                <a:uFillTx/>
                <a:latin typeface="Source Sans Pro"/>
                <a:ea typeface="Source Sans Pro Black" panose="020B0803030403020204" pitchFamily="34" charset="0"/>
                <a:cs typeface="+mn-cs"/>
              </a:rPr>
              <a:t>Variablen &amp; Typen</a:t>
            </a:r>
          </a:p>
          <a:p>
            <a:pPr marL="304815" marR="0" lvl="0" indent="-304815" algn="r" defTabSz="914446" rtl="0" eaLnBrk="1" fontAlgn="auto" latinLnBrk="0" hangingPunct="1">
              <a:lnSpc>
                <a:spcPct val="100000"/>
              </a:lnSpc>
              <a:spcBef>
                <a:spcPts val="0"/>
              </a:spcBef>
              <a:spcAft>
                <a:spcPts val="0"/>
              </a:spcAft>
              <a:buClr>
                <a:srgbClr val="FFC955"/>
              </a:buClr>
              <a:buSzTx/>
              <a:buFont typeface="Montserrat" panose="00000500000000000000" pitchFamily="2" charset="0"/>
              <a:buChar char="#"/>
              <a:tabLst/>
              <a:defRPr/>
            </a:pPr>
            <a:r>
              <a:rPr lang="de-DE" sz="2133" dirty="0">
                <a:solidFill>
                  <a:srgbClr val="F2F2F5"/>
                </a:solidFill>
                <a:latin typeface="Source Sans Pro"/>
                <a:ea typeface="Source Sans Pro Black" panose="020B0803030403020204" pitchFamily="34" charset="0"/>
              </a:rPr>
              <a:t>Operatoren</a:t>
            </a:r>
          </a:p>
          <a:p>
            <a:pPr marL="304815" marR="0" lvl="0" indent="-304815" algn="r" defTabSz="914446" rtl="0" eaLnBrk="1" fontAlgn="auto" latinLnBrk="0" hangingPunct="1">
              <a:lnSpc>
                <a:spcPct val="100000"/>
              </a:lnSpc>
              <a:spcBef>
                <a:spcPts val="0"/>
              </a:spcBef>
              <a:spcAft>
                <a:spcPts val="0"/>
              </a:spcAft>
              <a:buClr>
                <a:srgbClr val="FFC955"/>
              </a:buClr>
              <a:buSzTx/>
              <a:buFont typeface="Montserrat" panose="00000500000000000000" pitchFamily="2" charset="0"/>
              <a:buChar char="#"/>
              <a:tabLst/>
              <a:defRPr/>
            </a:pPr>
            <a:r>
              <a:rPr lang="de-DE" sz="2133" dirty="0">
                <a:solidFill>
                  <a:srgbClr val="F2F2F5"/>
                </a:solidFill>
                <a:latin typeface="Source Sans Pro"/>
                <a:ea typeface="Source Sans Pro Black" panose="020B0803030403020204" pitchFamily="34" charset="0"/>
              </a:rPr>
              <a:t>Schleifen</a:t>
            </a:r>
          </a:p>
          <a:p>
            <a:pPr marL="304815" marR="0" lvl="0" indent="-304815" algn="r" defTabSz="914446" rtl="0" eaLnBrk="1" fontAlgn="auto" latinLnBrk="0" hangingPunct="1">
              <a:lnSpc>
                <a:spcPct val="100000"/>
              </a:lnSpc>
              <a:spcBef>
                <a:spcPts val="0"/>
              </a:spcBef>
              <a:spcAft>
                <a:spcPts val="0"/>
              </a:spcAft>
              <a:buClr>
                <a:srgbClr val="FFC955"/>
              </a:buClr>
              <a:buSzTx/>
              <a:buFont typeface="Montserrat" panose="00000500000000000000" pitchFamily="2" charset="0"/>
              <a:buChar char="#"/>
              <a:tabLst/>
              <a:defRPr/>
            </a:pPr>
            <a:r>
              <a:rPr kumimoji="0" lang="de-DE" sz="2133" b="0" i="0" u="none" strike="noStrike" kern="1200" cap="none" spc="0" normalizeH="0" baseline="0" noProof="0" dirty="0">
                <a:ln>
                  <a:noFill/>
                </a:ln>
                <a:solidFill>
                  <a:srgbClr val="F2F2F5"/>
                </a:solidFill>
                <a:effectLst/>
                <a:uLnTx/>
                <a:uFillTx/>
                <a:latin typeface="Source Sans Pro"/>
                <a:ea typeface="Source Sans Pro Black" panose="020B0803030403020204" pitchFamily="34" charset="0"/>
                <a:cs typeface="+mn-cs"/>
              </a:rPr>
              <a:t>Verzweigungen</a:t>
            </a:r>
          </a:p>
          <a:p>
            <a:pPr marL="304815" marR="0" lvl="0" indent="-304815" algn="r" defTabSz="914446" rtl="0" eaLnBrk="1" fontAlgn="auto" latinLnBrk="0" hangingPunct="1">
              <a:lnSpc>
                <a:spcPct val="100000"/>
              </a:lnSpc>
              <a:spcBef>
                <a:spcPts val="0"/>
              </a:spcBef>
              <a:spcAft>
                <a:spcPts val="0"/>
              </a:spcAft>
              <a:buClr>
                <a:srgbClr val="FFC955"/>
              </a:buClr>
              <a:buSzTx/>
              <a:buFont typeface="Montserrat" panose="00000500000000000000" pitchFamily="2" charset="0"/>
              <a:buChar char="#"/>
              <a:tabLst/>
              <a:defRPr/>
            </a:pPr>
            <a:r>
              <a:rPr lang="de-DE" sz="2133" dirty="0">
                <a:solidFill>
                  <a:srgbClr val="F2F2F5"/>
                </a:solidFill>
                <a:latin typeface="Source Sans Pro"/>
                <a:ea typeface="Source Sans Pro Black" panose="020B0803030403020204" pitchFamily="34" charset="0"/>
              </a:rPr>
              <a:t>Streams</a:t>
            </a:r>
          </a:p>
          <a:p>
            <a:pPr marL="304815" marR="0" lvl="0" indent="-304815" algn="r" defTabSz="914446" rtl="0" eaLnBrk="1" fontAlgn="auto" latinLnBrk="0" hangingPunct="1">
              <a:lnSpc>
                <a:spcPct val="100000"/>
              </a:lnSpc>
              <a:spcBef>
                <a:spcPts val="0"/>
              </a:spcBef>
              <a:spcAft>
                <a:spcPts val="0"/>
              </a:spcAft>
              <a:buClr>
                <a:srgbClr val="FFC955"/>
              </a:buClr>
              <a:buSzTx/>
              <a:buFont typeface="Montserrat" panose="00000500000000000000" pitchFamily="2" charset="0"/>
              <a:buChar char="#"/>
              <a:tabLst/>
              <a:defRPr/>
            </a:pPr>
            <a:r>
              <a:rPr kumimoji="0" lang="de-DE" sz="2133" b="0" i="0" u="none" strike="noStrike" kern="1200" cap="none" spc="0" normalizeH="0" baseline="0" noProof="0" dirty="0">
                <a:ln>
                  <a:noFill/>
                </a:ln>
                <a:solidFill>
                  <a:srgbClr val="F2F2F5"/>
                </a:solidFill>
                <a:effectLst/>
                <a:uLnTx/>
                <a:uFillTx/>
                <a:latin typeface="Source Sans Pro"/>
                <a:ea typeface="Source Sans Pro Black" panose="020B0803030403020204" pitchFamily="34" charset="0"/>
                <a:cs typeface="+mn-cs"/>
              </a:rPr>
              <a:t>OOP</a:t>
            </a:r>
          </a:p>
        </p:txBody>
      </p:sp>
      <p:cxnSp>
        <p:nvCxnSpPr>
          <p:cNvPr id="69" name="Straight Connector 68">
            <a:extLst>
              <a:ext uri="{FF2B5EF4-FFF2-40B4-BE49-F238E27FC236}">
                <a16:creationId xmlns:a16="http://schemas.microsoft.com/office/drawing/2014/main" id="{3BFFDCEB-84AF-4EE8-A609-BB926F90B79B}"/>
              </a:ext>
            </a:extLst>
          </p:cNvPr>
          <p:cNvCxnSpPr>
            <a:cxnSpLocks/>
          </p:cNvCxnSpPr>
          <p:nvPr/>
        </p:nvCxnSpPr>
        <p:spPr>
          <a:xfrm>
            <a:off x="5759449" y="5588981"/>
            <a:ext cx="5518151"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18432E4E-F536-4AF0-AA67-DA587EA3E023}"/>
              </a:ext>
            </a:extLst>
          </p:cNvPr>
          <p:cNvSpPr txBox="1"/>
          <p:nvPr/>
        </p:nvSpPr>
        <p:spPr>
          <a:xfrm>
            <a:off x="7213601" y="5054600"/>
            <a:ext cx="4064000" cy="420564"/>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2133" b="0" i="1" u="none" strike="noStrike" kern="1200" cap="none" spc="0" normalizeH="0" baseline="0" noProof="0" dirty="0">
                <a:ln>
                  <a:noFill/>
                </a:ln>
                <a:solidFill>
                  <a:srgbClr val="F2F2F5"/>
                </a:solidFill>
                <a:effectLst/>
                <a:uLnTx/>
                <a:uFillTx/>
                <a:latin typeface="Source Sans Pro"/>
                <a:ea typeface="Source Sans Pro Black" panose="020B0803030403020204" pitchFamily="34" charset="0"/>
                <a:cs typeface="+mn-cs"/>
              </a:rPr>
              <a:t>von</a:t>
            </a:r>
            <a:r>
              <a:rPr kumimoji="0" lang="de-DE" sz="2133" b="0" i="1" u="none" strike="noStrike" kern="1200" cap="none" spc="0" normalizeH="0" baseline="0" noProof="0" dirty="0">
                <a:ln>
                  <a:noFill/>
                </a:ln>
                <a:solidFill>
                  <a:srgbClr val="FFFFFF"/>
                </a:solidFill>
                <a:effectLst/>
                <a:uLnTx/>
                <a:uFillTx/>
                <a:latin typeface="Source Sans Pro Black"/>
                <a:ea typeface="Source Sans Pro Black" panose="020B0803030403020204" pitchFamily="34" charset="0"/>
                <a:cs typeface="+mn-cs"/>
              </a:rPr>
              <a:t> </a:t>
            </a:r>
            <a:r>
              <a:rPr kumimoji="0" lang="de-DE" sz="2133" b="0" i="1" u="none" strike="noStrike" kern="1200" cap="none" spc="0" normalizeH="0" baseline="0" noProof="0" dirty="0">
                <a:ln>
                  <a:noFill/>
                </a:ln>
                <a:solidFill>
                  <a:srgbClr val="FFC955"/>
                </a:solidFill>
                <a:effectLst/>
                <a:uLnTx/>
                <a:uFillTx/>
                <a:latin typeface="Source Sans Pro"/>
                <a:ea typeface="Source Sans Pro Black" panose="020B0803030403020204" pitchFamily="34" charset="0"/>
                <a:cs typeface="+mn-cs"/>
              </a:rPr>
              <a:t>Ben Cöppicus</a:t>
            </a:r>
          </a:p>
        </p:txBody>
      </p:sp>
      <p:sp>
        <p:nvSpPr>
          <p:cNvPr id="72" name="TextBox 71">
            <a:extLst>
              <a:ext uri="{FF2B5EF4-FFF2-40B4-BE49-F238E27FC236}">
                <a16:creationId xmlns:a16="http://schemas.microsoft.com/office/drawing/2014/main" id="{A8A56C5D-A638-42A1-BC23-1FFA8EAFFCC2}"/>
              </a:ext>
            </a:extLst>
          </p:cNvPr>
          <p:cNvSpPr txBox="1"/>
          <p:nvPr/>
        </p:nvSpPr>
        <p:spPr>
          <a:xfrm>
            <a:off x="6654801" y="5746214"/>
            <a:ext cx="4622800" cy="297454"/>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
                <a:srgbClr val="FFC955"/>
              </a:buClr>
              <a:buSzTx/>
              <a:buFontTx/>
              <a:buNone/>
              <a:tabLst/>
              <a:defRPr/>
            </a:pPr>
            <a:r>
              <a:rPr lang="de-DE" sz="1333" dirty="0">
                <a:solidFill>
                  <a:srgbClr val="F2F2F5"/>
                </a:solidFill>
                <a:latin typeface="Source Sans Pro"/>
                <a:ea typeface="Source Sans Pro Black" panose="020B0803030403020204" pitchFamily="34" charset="0"/>
              </a:rPr>
              <a:t>17</a:t>
            </a:r>
            <a:r>
              <a:rPr kumimoji="0" lang="de-DE" sz="1333" b="0" i="0" u="none" strike="noStrike" kern="1200" cap="none" spc="0" normalizeH="0" baseline="0" noProof="0" dirty="0">
                <a:ln>
                  <a:noFill/>
                </a:ln>
                <a:solidFill>
                  <a:srgbClr val="F2F2F5"/>
                </a:solidFill>
                <a:effectLst/>
                <a:uLnTx/>
                <a:uFillTx/>
                <a:latin typeface="Source Sans Pro"/>
                <a:ea typeface="Source Sans Pro Black" panose="020B0803030403020204" pitchFamily="34" charset="0"/>
                <a:cs typeface="+mn-cs"/>
              </a:rPr>
              <a:t>.01.2024 @ </a:t>
            </a:r>
            <a:r>
              <a:rPr kumimoji="0" lang="de-DE" sz="1333" b="0" i="0" u="none" strike="noStrike" kern="1200" cap="none" spc="0" normalizeH="0" baseline="0" noProof="0" dirty="0" err="1">
                <a:ln>
                  <a:noFill/>
                </a:ln>
                <a:solidFill>
                  <a:srgbClr val="F2F2F5"/>
                </a:solidFill>
                <a:effectLst/>
                <a:uLnTx/>
                <a:uFillTx/>
                <a:latin typeface="Source Sans Pro"/>
                <a:ea typeface="Source Sans Pro Black" panose="020B0803030403020204" pitchFamily="34" charset="0"/>
                <a:cs typeface="+mn-cs"/>
              </a:rPr>
              <a:t>BenCoeppPublishing</a:t>
            </a:r>
            <a:endParaRPr kumimoji="0" lang="de-DE" sz="1333" b="0" i="0" u="none" strike="noStrike" kern="1200" cap="none" spc="0" normalizeH="0" baseline="0" noProof="0" dirty="0">
              <a:ln>
                <a:noFill/>
              </a:ln>
              <a:solidFill>
                <a:srgbClr val="F2F2F5"/>
              </a:solidFill>
              <a:effectLst/>
              <a:uLnTx/>
              <a:uFillTx/>
              <a:latin typeface="Source Sans Pro"/>
              <a:ea typeface="Source Sans Pro Black" panose="020B0803030403020204" pitchFamily="34" charset="0"/>
              <a:cs typeface="+mn-cs"/>
            </a:endParaRPr>
          </a:p>
        </p:txBody>
      </p:sp>
    </p:spTree>
    <p:extLst>
      <p:ext uri="{BB962C8B-B14F-4D97-AF65-F5344CB8AC3E}">
        <p14:creationId xmlns:p14="http://schemas.microsoft.com/office/powerpoint/2010/main" val="17438391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02-SHAPE">
            <a:extLst>
              <a:ext uri="{FF2B5EF4-FFF2-40B4-BE49-F238E27FC236}">
                <a16:creationId xmlns:a16="http://schemas.microsoft.com/office/drawing/2014/main" id="{F751672F-1526-471B-9C73-119F6EA78C9C}"/>
              </a:ext>
            </a:extLst>
          </p:cNvPr>
          <p:cNvSpPr/>
          <p:nvPr/>
        </p:nvSpPr>
        <p:spPr>
          <a:xfrm rot="10800000" flipH="1" flipV="1">
            <a:off x="761999" y="762000"/>
            <a:ext cx="10668002" cy="5334000"/>
          </a:xfrm>
          <a:prstGeom prst="roundRect">
            <a:avLst>
              <a:gd name="adj" fmla="val 107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38" name="01-SHAPE">
            <a:extLst>
              <a:ext uri="{FF2B5EF4-FFF2-40B4-BE49-F238E27FC236}">
                <a16:creationId xmlns:a16="http://schemas.microsoft.com/office/drawing/2014/main" id="{A655EC11-1C28-4FE3-A5AC-8593F46E8BA7}"/>
              </a:ext>
            </a:extLst>
          </p:cNvPr>
          <p:cNvSpPr/>
          <p:nvPr/>
        </p:nvSpPr>
        <p:spPr>
          <a:xfrm flipH="1" flipV="1">
            <a:off x="761998" y="4754881"/>
            <a:ext cx="10668002" cy="1341120"/>
          </a:xfrm>
          <a:prstGeom prst="roundRect">
            <a:avLst>
              <a:gd name="adj" fmla="val 2059"/>
            </a:avLst>
          </a:prstGeom>
          <a:gradFill>
            <a:gsLst>
              <a:gs pos="100000">
                <a:schemeClr val="accent5"/>
              </a:gs>
              <a:gs pos="0">
                <a:schemeClr val="accent4"/>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39" name="TextBox 38">
            <a:extLst>
              <a:ext uri="{FF2B5EF4-FFF2-40B4-BE49-F238E27FC236}">
                <a16:creationId xmlns:a16="http://schemas.microsoft.com/office/drawing/2014/main" id="{857C342B-E1B2-484B-B48B-7162E2BA672A}"/>
              </a:ext>
            </a:extLst>
          </p:cNvPr>
          <p:cNvSpPr txBox="1"/>
          <p:nvPr/>
        </p:nvSpPr>
        <p:spPr>
          <a:xfrm>
            <a:off x="1168401" y="5025332"/>
            <a:ext cx="4580269" cy="584775"/>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3200" b="1" i="0" u="none" strike="noStrike" kern="1200" cap="none" spc="0" normalizeH="0" baseline="0" noProof="0" dirty="0">
                <a:ln>
                  <a:noFill/>
                </a:ln>
                <a:solidFill>
                  <a:srgbClr val="FFFFFF"/>
                </a:solidFill>
                <a:effectLst/>
                <a:uLnTx/>
                <a:uFillTx/>
                <a:latin typeface="Source Sans Pro Black"/>
                <a:ea typeface="Roboto Black" panose="02000000000000000000" pitchFamily="2" charset="0"/>
                <a:cs typeface="+mn-cs"/>
              </a:rPr>
              <a:t>Speichermanagement</a:t>
            </a:r>
          </a:p>
        </p:txBody>
      </p:sp>
      <p:sp>
        <p:nvSpPr>
          <p:cNvPr id="40" name="TextBox 39">
            <a:extLst>
              <a:ext uri="{FF2B5EF4-FFF2-40B4-BE49-F238E27FC236}">
                <a16:creationId xmlns:a16="http://schemas.microsoft.com/office/drawing/2014/main" id="{921B95A6-6E2A-4E6D-9230-9A52A5702A69}"/>
              </a:ext>
            </a:extLst>
          </p:cNvPr>
          <p:cNvSpPr txBox="1"/>
          <p:nvPr/>
        </p:nvSpPr>
        <p:spPr>
          <a:xfrm>
            <a:off x="6443332" y="5025332"/>
            <a:ext cx="4369337" cy="830997"/>
          </a:xfrm>
          <a:prstGeom prst="rect">
            <a:avLst/>
          </a:prstGeom>
          <a:noFill/>
        </p:spPr>
        <p:txBody>
          <a:bodyPr wrap="square" rtlCol="0">
            <a:sp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FFFFF"/>
                </a:solidFill>
                <a:effectLst/>
                <a:uLnTx/>
                <a:uFillTx/>
                <a:latin typeface="Source Sans Pro"/>
                <a:ea typeface="+mn-ea"/>
                <a:cs typeface="+mn-cs"/>
              </a:rPr>
              <a:t>Entwickler haben die Kontrolle über die Speicherverwaltung, einschließlich dynamischer Speicherzuweisung und Freigabe.</a:t>
            </a:r>
          </a:p>
        </p:txBody>
      </p:sp>
      <p:sp>
        <p:nvSpPr>
          <p:cNvPr id="13" name="TextBox 12">
            <a:extLst>
              <a:ext uri="{FF2B5EF4-FFF2-40B4-BE49-F238E27FC236}">
                <a16:creationId xmlns:a16="http://schemas.microsoft.com/office/drawing/2014/main" id="{B5F1881B-966E-4DC3-880E-3938584B5B12}"/>
              </a:ext>
            </a:extLst>
          </p:cNvPr>
          <p:cNvSpPr txBox="1"/>
          <p:nvPr/>
        </p:nvSpPr>
        <p:spPr>
          <a:xfrm>
            <a:off x="1168401" y="2240300"/>
            <a:ext cx="4580269" cy="1077218"/>
          </a:xfrm>
          <a:prstGeom prst="rect">
            <a:avLst/>
          </a:prstGeom>
          <a:noFill/>
        </p:spPr>
        <p:txBody>
          <a:bodyPr wrap="square" rtlCol="0">
            <a:spAutoFit/>
          </a:bodyPr>
          <a:lstStyle>
            <a:defPPr>
              <a:defRPr lang="uk-UA"/>
            </a:defPPr>
            <a:lvl1pPr algn="r">
              <a:defRPr sz="7200" b="1">
                <a:solidFill>
                  <a:schemeClr val="bg1">
                    <a:alpha val="15000"/>
                  </a:schemeClr>
                </a:solidFill>
                <a:latin typeface="+mj-lt"/>
                <a:ea typeface="Roboto Black" panose="02000000000000000000" pitchFamily="2" charset="0"/>
              </a:defRPr>
            </a:lvl1p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3200" b="1" i="0" u="none" strike="noStrike" kern="1200" cap="none" spc="0" normalizeH="0" baseline="0" noProof="0" dirty="0">
                <a:ln>
                  <a:noFill/>
                </a:ln>
                <a:solidFill>
                  <a:srgbClr val="FFFFFF">
                    <a:alpha val="15000"/>
                  </a:srgbClr>
                </a:solidFill>
                <a:effectLst/>
                <a:uLnTx/>
                <a:uFillTx/>
                <a:latin typeface="Source Sans Pro Black"/>
                <a:ea typeface="Roboto Black" panose="02000000000000000000" pitchFamily="2" charset="0"/>
                <a:cs typeface="+mn-cs"/>
              </a:rPr>
              <a:t>Direkte Hardwarekontrolle</a:t>
            </a:r>
          </a:p>
        </p:txBody>
      </p:sp>
      <p:sp>
        <p:nvSpPr>
          <p:cNvPr id="14" name="TextBox 13">
            <a:extLst>
              <a:ext uri="{FF2B5EF4-FFF2-40B4-BE49-F238E27FC236}">
                <a16:creationId xmlns:a16="http://schemas.microsoft.com/office/drawing/2014/main" id="{4B913044-0EFC-4303-897E-F56627E65ECB}"/>
              </a:ext>
            </a:extLst>
          </p:cNvPr>
          <p:cNvSpPr txBox="1"/>
          <p:nvPr/>
        </p:nvSpPr>
        <p:spPr>
          <a:xfrm>
            <a:off x="6443332" y="2240300"/>
            <a:ext cx="4369337" cy="1169551"/>
          </a:xfrm>
          <a:prstGeom prst="rect">
            <a:avLst/>
          </a:prstGeom>
          <a:noFill/>
        </p:spPr>
        <p:txBody>
          <a:bodyPr wrap="square" rtlCol="0">
            <a:spAutoFit/>
          </a:bodyPr>
          <a:lstStyle>
            <a:defPPr>
              <a:defRPr lang="uk-UA"/>
            </a:defPPr>
            <a:lvl1pPr>
              <a:defRPr sz="2400">
                <a:solidFill>
                  <a:schemeClr val="bg1">
                    <a:alpha val="15000"/>
                  </a:schemeClr>
                </a:solidFill>
              </a:defRPr>
            </a:lvl1p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FFFFFF">
                    <a:alpha val="15000"/>
                  </a:srgbClr>
                </a:solidFill>
                <a:effectLst/>
                <a:uLnTx/>
                <a:uFillTx/>
                <a:latin typeface="Source Sans Pro"/>
                <a:ea typeface="+mn-ea"/>
                <a:cs typeface="+mn-cs"/>
              </a:rPr>
              <a:t>Wie C ermöglicht C++ die direkte Interaktion mit der Hardware und das Management von Ressourcen wie Speicher und Systemprozessen, was es ideal für Systemprogrammierung, eingebettete Systeme und Hochleistungsanwendungen macht.</a:t>
            </a:r>
          </a:p>
        </p:txBody>
      </p:sp>
      <p:sp>
        <p:nvSpPr>
          <p:cNvPr id="15" name="TextBox 14">
            <a:extLst>
              <a:ext uri="{FF2B5EF4-FFF2-40B4-BE49-F238E27FC236}">
                <a16:creationId xmlns:a16="http://schemas.microsoft.com/office/drawing/2014/main" id="{E98AB7F6-3F26-4EF4-B5BE-5D5D833F5A8B}"/>
              </a:ext>
            </a:extLst>
          </p:cNvPr>
          <p:cNvSpPr txBox="1"/>
          <p:nvPr/>
        </p:nvSpPr>
        <p:spPr>
          <a:xfrm>
            <a:off x="761997" y="3694371"/>
            <a:ext cx="4986673" cy="830997"/>
          </a:xfrm>
          <a:prstGeom prst="rect">
            <a:avLst/>
          </a:prstGeom>
          <a:noFill/>
        </p:spPr>
        <p:txBody>
          <a:bodyPr wrap="square" rtlCol="0">
            <a:spAutoFit/>
          </a:bodyPr>
          <a:lstStyle>
            <a:defPPr>
              <a:defRPr lang="uk-UA"/>
            </a:defPPr>
            <a:lvl1pPr algn="r">
              <a:defRPr sz="7200" b="1">
                <a:solidFill>
                  <a:schemeClr val="bg1">
                    <a:alpha val="15000"/>
                  </a:schemeClr>
                </a:solidFill>
                <a:latin typeface="+mj-lt"/>
                <a:ea typeface="Roboto Black" panose="02000000000000000000" pitchFamily="2" charset="0"/>
              </a:defRPr>
            </a:lvl1p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4800" b="1" i="0" u="none" strike="noStrike" kern="1200" cap="none" spc="0" normalizeH="0" baseline="0" noProof="0" dirty="0">
                <a:ln>
                  <a:noFill/>
                </a:ln>
                <a:solidFill>
                  <a:srgbClr val="FFFFFF">
                    <a:alpha val="15000"/>
                  </a:srgbClr>
                </a:solidFill>
                <a:effectLst/>
                <a:uLnTx/>
                <a:uFillTx/>
                <a:latin typeface="Source Sans Pro Black"/>
                <a:ea typeface="Roboto Black" panose="02000000000000000000" pitchFamily="2" charset="0"/>
                <a:cs typeface="+mn-cs"/>
              </a:rPr>
              <a:t>Templates</a:t>
            </a:r>
          </a:p>
        </p:txBody>
      </p:sp>
      <p:sp>
        <p:nvSpPr>
          <p:cNvPr id="16" name="TextBox 15">
            <a:extLst>
              <a:ext uri="{FF2B5EF4-FFF2-40B4-BE49-F238E27FC236}">
                <a16:creationId xmlns:a16="http://schemas.microsoft.com/office/drawing/2014/main" id="{3B849D4F-7042-42D7-920F-5E6FB64A5DE6}"/>
              </a:ext>
            </a:extLst>
          </p:cNvPr>
          <p:cNvSpPr txBox="1"/>
          <p:nvPr/>
        </p:nvSpPr>
        <p:spPr>
          <a:xfrm>
            <a:off x="6443332" y="3571260"/>
            <a:ext cx="4369337" cy="1077218"/>
          </a:xfrm>
          <a:prstGeom prst="rect">
            <a:avLst/>
          </a:prstGeom>
          <a:noFill/>
        </p:spPr>
        <p:txBody>
          <a:bodyPr wrap="square" rtlCol="0">
            <a:spAutoFit/>
          </a:bodyPr>
          <a:lstStyle>
            <a:defPPr>
              <a:defRPr lang="uk-UA"/>
            </a:defPPr>
            <a:lvl1pPr>
              <a:defRPr sz="2400">
                <a:solidFill>
                  <a:schemeClr val="bg1">
                    <a:alpha val="15000"/>
                  </a:schemeClr>
                </a:solidFill>
              </a:defRPr>
            </a:lvl1p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FFFFF">
                    <a:alpha val="15000"/>
                  </a:srgbClr>
                </a:solidFill>
                <a:effectLst/>
                <a:uLnTx/>
                <a:uFillTx/>
                <a:latin typeface="Source Sans Pro"/>
                <a:ea typeface="+mn-ea"/>
                <a:cs typeface="+mn-cs"/>
              </a:rPr>
              <a:t>C++ unterstützt generische Programmierung durch Templates, die es ermöglichen, Funktionen und Klassen zu schreiben, die mit beliebigen Datentypen arbeiten können.</a:t>
            </a:r>
          </a:p>
        </p:txBody>
      </p:sp>
      <p:sp>
        <p:nvSpPr>
          <p:cNvPr id="17" name="TextBox 16">
            <a:extLst>
              <a:ext uri="{FF2B5EF4-FFF2-40B4-BE49-F238E27FC236}">
                <a16:creationId xmlns:a16="http://schemas.microsoft.com/office/drawing/2014/main" id="{90533E2B-8AC6-4346-AE77-26BE1AEBDAAD}"/>
              </a:ext>
            </a:extLst>
          </p:cNvPr>
          <p:cNvSpPr txBox="1"/>
          <p:nvPr/>
        </p:nvSpPr>
        <p:spPr>
          <a:xfrm>
            <a:off x="1168401" y="1032451"/>
            <a:ext cx="4580269" cy="830997"/>
          </a:xfrm>
          <a:prstGeom prst="rect">
            <a:avLst/>
          </a:prstGeom>
          <a:noFill/>
        </p:spPr>
        <p:txBody>
          <a:bodyPr wrap="square" rtlCol="0">
            <a:spAutoFit/>
          </a:bodyPr>
          <a:lstStyle>
            <a:defPPr>
              <a:defRPr lang="uk-UA"/>
            </a:defPPr>
            <a:lvl1pPr algn="r">
              <a:defRPr sz="7200" b="1">
                <a:solidFill>
                  <a:schemeClr val="bg1">
                    <a:alpha val="15000"/>
                  </a:schemeClr>
                </a:solidFill>
                <a:latin typeface="+mj-lt"/>
                <a:ea typeface="Roboto Black" panose="02000000000000000000" pitchFamily="2" charset="0"/>
              </a:defRPr>
            </a:lvl1pPr>
          </a:lstStyle>
          <a:p>
            <a:pPr defTabSz="914446"/>
            <a:r>
              <a:rPr kumimoji="0" lang="de-DE" sz="4800" b="1" i="0" u="none" strike="noStrike" kern="1200" cap="none" spc="0" normalizeH="0" baseline="0" noProof="0" dirty="0">
                <a:ln>
                  <a:noFill/>
                </a:ln>
                <a:solidFill>
                  <a:srgbClr val="FFFFFF">
                    <a:alpha val="15000"/>
                  </a:srgbClr>
                </a:solidFill>
                <a:effectLst/>
                <a:uLnTx/>
                <a:uFillTx/>
                <a:latin typeface="Source Sans Pro Black"/>
                <a:ea typeface="Roboto Black" panose="02000000000000000000" pitchFamily="2" charset="0"/>
                <a:cs typeface="+mn-cs"/>
              </a:rPr>
              <a:t>OOP</a:t>
            </a:r>
          </a:p>
        </p:txBody>
      </p:sp>
      <p:sp>
        <p:nvSpPr>
          <p:cNvPr id="18" name="TextBox 17">
            <a:extLst>
              <a:ext uri="{FF2B5EF4-FFF2-40B4-BE49-F238E27FC236}">
                <a16:creationId xmlns:a16="http://schemas.microsoft.com/office/drawing/2014/main" id="{2DDCA1EE-6F94-4482-AC4F-777749821BC9}"/>
              </a:ext>
            </a:extLst>
          </p:cNvPr>
          <p:cNvSpPr txBox="1"/>
          <p:nvPr/>
        </p:nvSpPr>
        <p:spPr>
          <a:xfrm>
            <a:off x="6443332" y="1032451"/>
            <a:ext cx="4369337" cy="954107"/>
          </a:xfrm>
          <a:prstGeom prst="rect">
            <a:avLst/>
          </a:prstGeom>
          <a:noFill/>
        </p:spPr>
        <p:txBody>
          <a:bodyPr wrap="square" rtlCol="0">
            <a:spAutoFit/>
          </a:bodyPr>
          <a:lstStyle>
            <a:defPPr>
              <a:defRPr lang="uk-UA"/>
            </a:defPPr>
            <a:lvl1pPr>
              <a:defRPr sz="2400">
                <a:solidFill>
                  <a:schemeClr val="bg1">
                    <a:alpha val="15000"/>
                  </a:schemeClr>
                </a:solidFill>
              </a:defRPr>
            </a:lvl1p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rgbClr val="FFFFFF">
                    <a:alpha val="15000"/>
                  </a:srgbClr>
                </a:solidFill>
                <a:effectLst/>
                <a:uLnTx/>
                <a:uFillTx/>
                <a:latin typeface="Source Sans Pro"/>
                <a:ea typeface="+mn-ea"/>
                <a:cs typeface="+mn-cs"/>
              </a:rPr>
              <a:t> C++ unterstützt OOP-Paradigmen wie Klassen, Vererbung, Polymorphismus und Datenkapselung. Dies ermöglicht eine modulare und wiederverwendbare Strukturierung von Code.</a:t>
            </a:r>
          </a:p>
        </p:txBody>
      </p:sp>
    </p:spTree>
    <p:extLst>
      <p:ext uri="{BB962C8B-B14F-4D97-AF65-F5344CB8AC3E}">
        <p14:creationId xmlns:p14="http://schemas.microsoft.com/office/powerpoint/2010/main" val="79668615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4C063B-B052-46EF-9487-3AA5A4F2964C}"/>
              </a:ext>
            </a:extLst>
          </p:cNvPr>
          <p:cNvSpPr>
            <a:spLocks noGrp="1"/>
          </p:cNvSpPr>
          <p:nvPr>
            <p:ph type="pic" sz="quarter" idx="10"/>
          </p:nvPr>
        </p:nvSpPr>
        <p:spPr/>
        <p:txBody>
          <a:bodyPr/>
          <a:lstStyle/>
          <a:p>
            <a:endParaRPr lang="de-DE"/>
          </a:p>
        </p:txBody>
      </p:sp>
      <p:sp>
        <p:nvSpPr>
          <p:cNvPr id="5" name="Freeform: Shape 4">
            <a:extLst>
              <a:ext uri="{FF2B5EF4-FFF2-40B4-BE49-F238E27FC236}">
                <a16:creationId xmlns:a16="http://schemas.microsoft.com/office/drawing/2014/main" id="{3F02183D-3155-460F-9462-B7782A8A1209}"/>
              </a:ext>
            </a:extLst>
          </p:cNvPr>
          <p:cNvSpPr/>
          <p:nvPr/>
        </p:nvSpPr>
        <p:spPr>
          <a:xfrm>
            <a:off x="4137858" y="0"/>
            <a:ext cx="8054143" cy="6858000"/>
          </a:xfrm>
          <a:custGeom>
            <a:avLst/>
            <a:gdLst>
              <a:gd name="connsiteX0" fmla="*/ 0 w 12081215"/>
              <a:gd name="connsiteY0" fmla="*/ 0 h 10287000"/>
              <a:gd name="connsiteX1" fmla="*/ 12081215 w 12081215"/>
              <a:gd name="connsiteY1" fmla="*/ 0 h 10287000"/>
              <a:gd name="connsiteX2" fmla="*/ 12081215 w 12081215"/>
              <a:gd name="connsiteY2" fmla="*/ 10287000 h 10287000"/>
              <a:gd name="connsiteX3" fmla="*/ 0 w 12081215"/>
              <a:gd name="connsiteY3" fmla="*/ 10287000 h 10287000"/>
              <a:gd name="connsiteX4" fmla="*/ 65386 w 12081215"/>
              <a:gd name="connsiteY4" fmla="*/ 10192852 h 10287000"/>
              <a:gd name="connsiteX5" fmla="*/ 1547093 w 12081215"/>
              <a:gd name="connsiteY5" fmla="*/ 5143500 h 10287000"/>
              <a:gd name="connsiteX6" fmla="*/ 65386 w 12081215"/>
              <a:gd name="connsiteY6" fmla="*/ 94148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81215" h="10287000">
                <a:moveTo>
                  <a:pt x="0" y="0"/>
                </a:moveTo>
                <a:lnTo>
                  <a:pt x="12081215" y="0"/>
                </a:lnTo>
                <a:lnTo>
                  <a:pt x="12081215" y="10287000"/>
                </a:lnTo>
                <a:lnTo>
                  <a:pt x="0" y="10287000"/>
                </a:lnTo>
                <a:lnTo>
                  <a:pt x="65386" y="10192852"/>
                </a:lnTo>
                <a:cubicBezTo>
                  <a:pt x="995993" y="8784821"/>
                  <a:pt x="1547093" y="7036984"/>
                  <a:pt x="1547093" y="5143500"/>
                </a:cubicBezTo>
                <a:cubicBezTo>
                  <a:pt x="1547093" y="3250017"/>
                  <a:pt x="995993" y="1502179"/>
                  <a:pt x="65386" y="941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47" name="TextBox 46">
            <a:extLst>
              <a:ext uri="{FF2B5EF4-FFF2-40B4-BE49-F238E27FC236}">
                <a16:creationId xmlns:a16="http://schemas.microsoft.com/office/drawing/2014/main" id="{23E5A027-7F68-49D0-91B3-936311EC45C2}"/>
              </a:ext>
            </a:extLst>
          </p:cNvPr>
          <p:cNvSpPr txBox="1"/>
          <p:nvPr/>
        </p:nvSpPr>
        <p:spPr>
          <a:xfrm>
            <a:off x="5880100" y="3075057"/>
            <a:ext cx="5664200" cy="707886"/>
          </a:xfrm>
          <a:prstGeom prst="rect">
            <a:avLst/>
          </a:prstGeom>
          <a:noFill/>
        </p:spPr>
        <p:txBody>
          <a:bodyPr wrap="square" rtlCol="0">
            <a:spAutoFit/>
          </a:bodyPr>
          <a:lstStyle>
            <a:defPPr>
              <a:defRPr lang="uk-UA"/>
            </a:defPPr>
            <a:lvl1pPr algn="ctr">
              <a:defRPr sz="16600">
                <a:gradFill>
                  <a:gsLst>
                    <a:gs pos="100000">
                      <a:schemeClr val="accent6"/>
                    </a:gs>
                    <a:gs pos="80000">
                      <a:schemeClr val="accent5"/>
                    </a:gs>
                    <a:gs pos="60000">
                      <a:schemeClr val="accent4"/>
                    </a:gs>
                    <a:gs pos="40000">
                      <a:schemeClr val="accent3"/>
                    </a:gs>
                    <a:gs pos="20000">
                      <a:schemeClr val="accent2"/>
                    </a:gs>
                    <a:gs pos="1000">
                      <a:schemeClr val="accent1"/>
                    </a:gs>
                  </a:gsLst>
                  <a:lin ang="9000000" scaled="0"/>
                </a:gradFill>
                <a:latin typeface="+mj-lt"/>
              </a:defRPr>
            </a:lvl1p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srgbClr val="FFFFFF"/>
                </a:solidFill>
                <a:effectLst/>
                <a:uLnTx/>
                <a:uFillTx/>
                <a:latin typeface="Source Sans Pro Black"/>
                <a:ea typeface="+mn-ea"/>
                <a:cs typeface="+mn-cs"/>
              </a:rPr>
              <a:t>Variablen &amp; Typen</a:t>
            </a:r>
          </a:p>
        </p:txBody>
      </p:sp>
      <p:sp>
        <p:nvSpPr>
          <p:cNvPr id="27" name="TextBox 26">
            <a:extLst>
              <a:ext uri="{FF2B5EF4-FFF2-40B4-BE49-F238E27FC236}">
                <a16:creationId xmlns:a16="http://schemas.microsoft.com/office/drawing/2014/main" id="{8344EC9D-0C25-4EE6-8351-B8DC7C38C514}"/>
              </a:ext>
            </a:extLst>
          </p:cNvPr>
          <p:cNvSpPr txBox="1"/>
          <p:nvPr/>
        </p:nvSpPr>
        <p:spPr>
          <a:xfrm>
            <a:off x="5880100" y="408257"/>
            <a:ext cx="5092700" cy="420564"/>
          </a:xfrm>
          <a:prstGeom prst="rect">
            <a:avLst/>
          </a:prstGeom>
          <a:noFill/>
        </p:spPr>
        <p:txBody>
          <a:bodyPr wrap="square" rtlCol="0">
            <a:sp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2133" b="0" i="0" u="none" strike="noStrike" kern="1200" cap="none" spc="0" normalizeH="0" baseline="0" noProof="0" dirty="0">
                <a:ln>
                  <a:noFill/>
                </a:ln>
                <a:solidFill>
                  <a:srgbClr val="FFC955"/>
                </a:solidFill>
                <a:effectLst/>
                <a:uLnTx/>
                <a:uFillTx/>
                <a:latin typeface="Source Sans Pro Black"/>
                <a:ea typeface="+mn-ea"/>
                <a:cs typeface="+mn-cs"/>
              </a:rPr>
              <a:t>C++</a:t>
            </a:r>
            <a:endParaRPr kumimoji="0" lang="de-DE" sz="2133" b="1" i="0" u="none" strike="noStrike" kern="1200" cap="none" spc="0" normalizeH="0" baseline="0" noProof="0" dirty="0">
              <a:ln>
                <a:noFill/>
              </a:ln>
              <a:solidFill>
                <a:srgbClr val="FFC955"/>
              </a:solidFill>
              <a:effectLst/>
              <a:uLnTx/>
              <a:uFillTx/>
              <a:latin typeface="Source Sans Pro"/>
              <a:ea typeface="+mn-ea"/>
              <a:cs typeface="+mn-cs"/>
            </a:endParaRPr>
          </a:p>
        </p:txBody>
      </p:sp>
    </p:spTree>
    <p:extLst>
      <p:ext uri="{BB962C8B-B14F-4D97-AF65-F5344CB8AC3E}">
        <p14:creationId xmlns:p14="http://schemas.microsoft.com/office/powerpoint/2010/main" val="396953787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69849" y="2258437"/>
            <a:ext cx="6738730" cy="1631216"/>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2000" b="0" i="1" u="none" strike="noStrike" kern="1200" cap="none" spc="0" normalizeH="0" baseline="0" noProof="0" dirty="0">
                <a:ln>
                  <a:noFill/>
                </a:ln>
                <a:solidFill>
                  <a:srgbClr val="B6B6BD"/>
                </a:solidFill>
                <a:effectLst/>
                <a:uLnTx/>
                <a:uFillTx/>
                <a:latin typeface="Source Sans Pro"/>
                <a:ea typeface="+mn-ea"/>
                <a:cs typeface="+mn-cs"/>
              </a:rPr>
              <a:t>Variablen in C++ sind grundlegende Bausteine der Programmierung. Sie dienen als Speicherorte im Arbeitsspeicher des Computers, in denen Daten während der Ausführung eines Programms aufbewahrt werden können. Hier sind einige Schlüsselaspekte von Variablen in C++:</a:t>
            </a:r>
          </a:p>
        </p:txBody>
      </p:sp>
      <p:sp>
        <p:nvSpPr>
          <p:cNvPr id="9" name="TextBox 8">
            <a:extLst>
              <a:ext uri="{FF2B5EF4-FFF2-40B4-BE49-F238E27FC236}">
                <a16:creationId xmlns:a16="http://schemas.microsoft.com/office/drawing/2014/main" id="{E7B99E75-A942-4785-87F6-968B84719648}"/>
              </a:ext>
            </a:extLst>
          </p:cNvPr>
          <p:cNvSpPr txBox="1"/>
          <p:nvPr/>
        </p:nvSpPr>
        <p:spPr>
          <a:xfrm>
            <a:off x="2234979" y="4022590"/>
            <a:ext cx="4673600" cy="830997"/>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2933" b="0" i="0" u="none" strike="noStrike" kern="1200" cap="none" spc="0" normalizeH="0" baseline="0" noProof="0" dirty="0">
                <a:ln>
                  <a:noFill/>
                </a:ln>
                <a:gradFill>
                  <a:gsLst>
                    <a:gs pos="0">
                      <a:srgbClr val="8766D0"/>
                    </a:gs>
                    <a:gs pos="100000">
                      <a:srgbClr val="6C9FF4"/>
                    </a:gs>
                  </a:gsLst>
                  <a:lin ang="5400000" scaled="1"/>
                </a:gradFill>
                <a:effectLst/>
                <a:uLnTx/>
                <a:uFillTx/>
                <a:latin typeface="Source Sans Pro Black"/>
                <a:ea typeface="+mn-ea"/>
                <a:cs typeface="+mn-cs"/>
              </a:rPr>
              <a:t>Definition</a:t>
            </a:r>
            <a:endParaRPr kumimoji="0" lang="de-DE" sz="2133" b="0" i="0" u="none" strike="noStrike" kern="1200" cap="none" spc="0" normalizeH="0" baseline="0" noProof="0" dirty="0">
              <a:ln>
                <a:noFill/>
              </a:ln>
              <a:gradFill>
                <a:gsLst>
                  <a:gs pos="0">
                    <a:srgbClr val="8766D0"/>
                  </a:gs>
                  <a:gs pos="100000">
                    <a:srgbClr val="6C9FF4"/>
                  </a:gs>
                </a:gsLst>
                <a:lin ang="5400000" scaled="1"/>
              </a:gradFill>
              <a:effectLst/>
              <a:uLnTx/>
              <a:uFillTx/>
              <a:latin typeface="Source Sans Pro Black"/>
              <a:ea typeface="+mn-ea"/>
              <a:cs typeface="+mn-cs"/>
            </a:endParaRPr>
          </a:p>
          <a:p>
            <a:pPr marL="0" marR="0" lvl="0" indent="0" algn="r" defTabSz="914446" rtl="0" eaLnBrk="1" fontAlgn="auto" latinLnBrk="0" hangingPunct="1">
              <a:lnSpc>
                <a:spcPct val="100000"/>
              </a:lnSpc>
              <a:spcBef>
                <a:spcPts val="0"/>
              </a:spcBef>
              <a:spcAft>
                <a:spcPts val="0"/>
              </a:spcAft>
              <a:buClrTx/>
              <a:buSzTx/>
              <a:buFontTx/>
              <a:buNone/>
              <a:tabLst/>
              <a:defRPr/>
            </a:pPr>
            <a:r>
              <a:rPr lang="de-DE" sz="1867" b="1" dirty="0">
                <a:solidFill>
                  <a:srgbClr val="B6B6BD"/>
                </a:solidFill>
                <a:latin typeface="Source Sans Pro"/>
              </a:rPr>
              <a:t>Variablen</a:t>
            </a:r>
            <a:endParaRPr kumimoji="0" lang="de-DE" sz="1867" b="1" i="0" u="none" strike="noStrike" kern="1200" cap="none" spc="0" normalizeH="0" baseline="0" noProof="0" dirty="0">
              <a:ln>
                <a:noFill/>
              </a:ln>
              <a:solidFill>
                <a:srgbClr val="B6B6BD"/>
              </a:solidFill>
              <a:effectLst/>
              <a:uLnTx/>
              <a:uFillTx/>
              <a:latin typeface="Source Sans Pro"/>
              <a:ea typeface="+mn-ea"/>
              <a:cs typeface="+mn-cs"/>
            </a:endParaRPr>
          </a:p>
        </p:txBody>
      </p:sp>
      <p:sp>
        <p:nvSpPr>
          <p:cNvPr id="10" name="Freeform 14">
            <a:extLst>
              <a:ext uri="{FF2B5EF4-FFF2-40B4-BE49-F238E27FC236}">
                <a16:creationId xmlns:a16="http://schemas.microsoft.com/office/drawing/2014/main" id="{96F93CB8-B4EC-483C-9822-E7A778B4F1A0}"/>
              </a:ext>
            </a:extLst>
          </p:cNvPr>
          <p:cNvSpPr>
            <a:spLocks noEditPoints="1"/>
          </p:cNvSpPr>
          <p:nvPr/>
        </p:nvSpPr>
        <p:spPr bwMode="auto">
          <a:xfrm>
            <a:off x="6218334" y="1584783"/>
            <a:ext cx="578596" cy="540717"/>
          </a:xfrm>
          <a:custGeom>
            <a:avLst/>
            <a:gdLst>
              <a:gd name="T0" fmla="*/ 79 w 185"/>
              <a:gd name="T1" fmla="*/ 8 h 172"/>
              <a:gd name="T2" fmla="*/ 79 w 185"/>
              <a:gd name="T3" fmla="*/ 38 h 172"/>
              <a:gd name="T4" fmla="*/ 72 w 185"/>
              <a:gd name="T5" fmla="*/ 46 h 172"/>
              <a:gd name="T6" fmla="*/ 48 w 185"/>
              <a:gd name="T7" fmla="*/ 91 h 172"/>
              <a:gd name="T8" fmla="*/ 72 w 185"/>
              <a:gd name="T9" fmla="*/ 91 h 172"/>
              <a:gd name="T10" fmla="*/ 79 w 185"/>
              <a:gd name="T11" fmla="*/ 99 h 172"/>
              <a:gd name="T12" fmla="*/ 79 w 185"/>
              <a:gd name="T13" fmla="*/ 164 h 172"/>
              <a:gd name="T14" fmla="*/ 72 w 185"/>
              <a:gd name="T15" fmla="*/ 172 h 172"/>
              <a:gd name="T16" fmla="*/ 8 w 185"/>
              <a:gd name="T17" fmla="*/ 172 h 172"/>
              <a:gd name="T18" fmla="*/ 0 w 185"/>
              <a:gd name="T19" fmla="*/ 164 h 172"/>
              <a:gd name="T20" fmla="*/ 0 w 185"/>
              <a:gd name="T21" fmla="*/ 99 h 172"/>
              <a:gd name="T22" fmla="*/ 4 w 185"/>
              <a:gd name="T23" fmla="*/ 59 h 172"/>
              <a:gd name="T24" fmla="*/ 18 w 185"/>
              <a:gd name="T25" fmla="*/ 28 h 172"/>
              <a:gd name="T26" fmla="*/ 41 w 185"/>
              <a:gd name="T27" fmla="*/ 7 h 172"/>
              <a:gd name="T28" fmla="*/ 72 w 185"/>
              <a:gd name="T29" fmla="*/ 0 h 172"/>
              <a:gd name="T30" fmla="*/ 79 w 185"/>
              <a:gd name="T31" fmla="*/ 8 h 172"/>
              <a:gd name="T32" fmla="*/ 177 w 185"/>
              <a:gd name="T33" fmla="*/ 46 h 172"/>
              <a:gd name="T34" fmla="*/ 185 w 185"/>
              <a:gd name="T35" fmla="*/ 38 h 172"/>
              <a:gd name="T36" fmla="*/ 185 w 185"/>
              <a:gd name="T37" fmla="*/ 8 h 172"/>
              <a:gd name="T38" fmla="*/ 177 w 185"/>
              <a:gd name="T39" fmla="*/ 0 h 172"/>
              <a:gd name="T40" fmla="*/ 146 w 185"/>
              <a:gd name="T41" fmla="*/ 7 h 172"/>
              <a:gd name="T42" fmla="*/ 123 w 185"/>
              <a:gd name="T43" fmla="*/ 28 h 172"/>
              <a:gd name="T44" fmla="*/ 109 w 185"/>
              <a:gd name="T45" fmla="*/ 59 h 172"/>
              <a:gd name="T46" fmla="*/ 105 w 185"/>
              <a:gd name="T47" fmla="*/ 99 h 172"/>
              <a:gd name="T48" fmla="*/ 105 w 185"/>
              <a:gd name="T49" fmla="*/ 164 h 172"/>
              <a:gd name="T50" fmla="*/ 113 w 185"/>
              <a:gd name="T51" fmla="*/ 172 h 172"/>
              <a:gd name="T52" fmla="*/ 177 w 185"/>
              <a:gd name="T53" fmla="*/ 172 h 172"/>
              <a:gd name="T54" fmla="*/ 185 w 185"/>
              <a:gd name="T55" fmla="*/ 164 h 172"/>
              <a:gd name="T56" fmla="*/ 185 w 185"/>
              <a:gd name="T57" fmla="*/ 99 h 172"/>
              <a:gd name="T58" fmla="*/ 177 w 185"/>
              <a:gd name="T59" fmla="*/ 91 h 172"/>
              <a:gd name="T60" fmla="*/ 153 w 185"/>
              <a:gd name="T61" fmla="*/ 91 h 172"/>
              <a:gd name="T62" fmla="*/ 177 w 185"/>
              <a:gd name="T63" fmla="*/ 46 h 172"/>
              <a:gd name="T64" fmla="*/ 177 w 185"/>
              <a:gd name="T65" fmla="*/ 46 h 172"/>
              <a:gd name="T66" fmla="*/ 177 w 185"/>
              <a:gd name="T67" fmla="*/ 4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72">
                <a:moveTo>
                  <a:pt x="79" y="8"/>
                </a:moveTo>
                <a:cubicBezTo>
                  <a:pt x="79" y="38"/>
                  <a:pt x="79" y="38"/>
                  <a:pt x="79" y="38"/>
                </a:cubicBezTo>
                <a:cubicBezTo>
                  <a:pt x="79" y="43"/>
                  <a:pt x="76" y="46"/>
                  <a:pt x="72" y="46"/>
                </a:cubicBezTo>
                <a:cubicBezTo>
                  <a:pt x="57" y="46"/>
                  <a:pt x="49" y="61"/>
                  <a:pt x="48" y="91"/>
                </a:cubicBezTo>
                <a:cubicBezTo>
                  <a:pt x="72" y="91"/>
                  <a:pt x="72" y="91"/>
                  <a:pt x="72" y="91"/>
                </a:cubicBezTo>
                <a:cubicBezTo>
                  <a:pt x="76" y="91"/>
                  <a:pt x="79" y="95"/>
                  <a:pt x="79" y="99"/>
                </a:cubicBezTo>
                <a:cubicBezTo>
                  <a:pt x="79" y="164"/>
                  <a:pt x="79" y="164"/>
                  <a:pt x="79" y="164"/>
                </a:cubicBezTo>
                <a:cubicBezTo>
                  <a:pt x="79" y="168"/>
                  <a:pt x="76" y="172"/>
                  <a:pt x="72" y="172"/>
                </a:cubicBezTo>
                <a:cubicBezTo>
                  <a:pt x="8" y="172"/>
                  <a:pt x="8" y="172"/>
                  <a:pt x="8" y="172"/>
                </a:cubicBezTo>
                <a:cubicBezTo>
                  <a:pt x="3" y="172"/>
                  <a:pt x="0" y="168"/>
                  <a:pt x="0" y="164"/>
                </a:cubicBezTo>
                <a:cubicBezTo>
                  <a:pt x="0" y="99"/>
                  <a:pt x="0" y="99"/>
                  <a:pt x="0" y="99"/>
                </a:cubicBezTo>
                <a:cubicBezTo>
                  <a:pt x="0" y="84"/>
                  <a:pt x="1" y="71"/>
                  <a:pt x="4" y="59"/>
                </a:cubicBezTo>
                <a:cubicBezTo>
                  <a:pt x="7" y="47"/>
                  <a:pt x="12" y="37"/>
                  <a:pt x="18" y="28"/>
                </a:cubicBezTo>
                <a:cubicBezTo>
                  <a:pt x="24" y="19"/>
                  <a:pt x="32" y="12"/>
                  <a:pt x="41" y="7"/>
                </a:cubicBezTo>
                <a:cubicBezTo>
                  <a:pt x="50" y="2"/>
                  <a:pt x="60" y="0"/>
                  <a:pt x="72" y="0"/>
                </a:cubicBezTo>
                <a:cubicBezTo>
                  <a:pt x="76" y="0"/>
                  <a:pt x="79" y="3"/>
                  <a:pt x="79" y="8"/>
                </a:cubicBezTo>
                <a:close/>
                <a:moveTo>
                  <a:pt x="177" y="46"/>
                </a:moveTo>
                <a:cubicBezTo>
                  <a:pt x="181" y="46"/>
                  <a:pt x="185" y="43"/>
                  <a:pt x="185" y="38"/>
                </a:cubicBezTo>
                <a:cubicBezTo>
                  <a:pt x="185" y="8"/>
                  <a:pt x="185" y="8"/>
                  <a:pt x="185" y="8"/>
                </a:cubicBezTo>
                <a:cubicBezTo>
                  <a:pt x="185" y="3"/>
                  <a:pt x="181" y="0"/>
                  <a:pt x="177" y="0"/>
                </a:cubicBezTo>
                <a:cubicBezTo>
                  <a:pt x="165" y="0"/>
                  <a:pt x="155" y="2"/>
                  <a:pt x="146" y="7"/>
                </a:cubicBezTo>
                <a:cubicBezTo>
                  <a:pt x="137" y="12"/>
                  <a:pt x="129" y="19"/>
                  <a:pt x="123" y="28"/>
                </a:cubicBezTo>
                <a:cubicBezTo>
                  <a:pt x="117" y="37"/>
                  <a:pt x="112" y="47"/>
                  <a:pt x="109" y="59"/>
                </a:cubicBezTo>
                <a:cubicBezTo>
                  <a:pt x="107" y="71"/>
                  <a:pt x="105" y="84"/>
                  <a:pt x="105" y="99"/>
                </a:cubicBezTo>
                <a:cubicBezTo>
                  <a:pt x="105" y="164"/>
                  <a:pt x="105" y="164"/>
                  <a:pt x="105" y="164"/>
                </a:cubicBezTo>
                <a:cubicBezTo>
                  <a:pt x="105" y="168"/>
                  <a:pt x="108" y="172"/>
                  <a:pt x="113" y="172"/>
                </a:cubicBezTo>
                <a:cubicBezTo>
                  <a:pt x="177" y="172"/>
                  <a:pt x="177" y="172"/>
                  <a:pt x="177" y="172"/>
                </a:cubicBezTo>
                <a:cubicBezTo>
                  <a:pt x="181" y="172"/>
                  <a:pt x="185" y="168"/>
                  <a:pt x="185" y="164"/>
                </a:cubicBezTo>
                <a:cubicBezTo>
                  <a:pt x="185" y="99"/>
                  <a:pt x="185" y="99"/>
                  <a:pt x="185" y="99"/>
                </a:cubicBezTo>
                <a:cubicBezTo>
                  <a:pt x="185" y="95"/>
                  <a:pt x="181" y="91"/>
                  <a:pt x="177" y="91"/>
                </a:cubicBezTo>
                <a:cubicBezTo>
                  <a:pt x="153" y="91"/>
                  <a:pt x="153" y="91"/>
                  <a:pt x="153" y="91"/>
                </a:cubicBezTo>
                <a:cubicBezTo>
                  <a:pt x="154" y="61"/>
                  <a:pt x="162" y="46"/>
                  <a:pt x="177" y="46"/>
                </a:cubicBezTo>
                <a:close/>
                <a:moveTo>
                  <a:pt x="177" y="46"/>
                </a:moveTo>
                <a:cubicBezTo>
                  <a:pt x="177" y="46"/>
                  <a:pt x="177" y="46"/>
                  <a:pt x="177" y="46"/>
                </a:cubicBezTo>
              </a:path>
            </a:pathLst>
          </a:custGeom>
          <a:gradFill>
            <a:gsLst>
              <a:gs pos="100000">
                <a:schemeClr val="accent5"/>
              </a:gs>
              <a:gs pos="0">
                <a:schemeClr val="accent4"/>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3" name="Picture Placeholder 2">
            <a:extLst>
              <a:ext uri="{FF2B5EF4-FFF2-40B4-BE49-F238E27FC236}">
                <a16:creationId xmlns:a16="http://schemas.microsoft.com/office/drawing/2014/main" id="{0CA9902F-3BFD-4917-9386-5632CF73AD58}"/>
              </a:ext>
            </a:extLst>
          </p:cNvPr>
          <p:cNvSpPr>
            <a:spLocks noGrp="1"/>
          </p:cNvSpPr>
          <p:nvPr>
            <p:ph type="pic" sz="quarter" idx="12"/>
          </p:nvPr>
        </p:nvSpPr>
        <p:spPr/>
        <p:txBody>
          <a:bodyPr/>
          <a:lstStyle/>
          <a:p>
            <a:endParaRPr lang="de-DE"/>
          </a:p>
        </p:txBody>
      </p:sp>
    </p:spTree>
    <p:extLst>
      <p:ext uri="{BB962C8B-B14F-4D97-AF65-F5344CB8AC3E}">
        <p14:creationId xmlns:p14="http://schemas.microsoft.com/office/powerpoint/2010/main" val="211022516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8809385C-ADC1-9F4C-AEDB-AB3C9852E8E9}"/>
              </a:ext>
            </a:extLst>
          </p:cNvPr>
          <p:cNvPicPr>
            <a:picLocks noChangeAspect="1"/>
          </p:cNvPicPr>
          <p:nvPr/>
        </p:nvPicPr>
        <p:blipFill>
          <a:blip r:embed="rId2"/>
          <a:stretch>
            <a:fillRect/>
          </a:stretch>
        </p:blipFill>
        <p:spPr>
          <a:xfrm>
            <a:off x="434340" y="2817763"/>
            <a:ext cx="11323320" cy="1222474"/>
          </a:xfrm>
          <a:prstGeom prst="rect">
            <a:avLst/>
          </a:prstGeom>
        </p:spPr>
      </p:pic>
    </p:spTree>
    <p:extLst>
      <p:ext uri="{BB962C8B-B14F-4D97-AF65-F5344CB8AC3E}">
        <p14:creationId xmlns:p14="http://schemas.microsoft.com/office/powerpoint/2010/main" val="4093727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E30E736-388B-85F9-9783-9C12C26DC52E}"/>
              </a:ext>
            </a:extLst>
          </p:cNvPr>
          <p:cNvPicPr>
            <a:picLocks noChangeAspect="1"/>
          </p:cNvPicPr>
          <p:nvPr/>
        </p:nvPicPr>
        <p:blipFill>
          <a:blip r:embed="rId2"/>
          <a:stretch>
            <a:fillRect/>
          </a:stretch>
        </p:blipFill>
        <p:spPr>
          <a:xfrm>
            <a:off x="381000" y="2517627"/>
            <a:ext cx="11430000" cy="1822746"/>
          </a:xfrm>
          <a:prstGeom prst="rect">
            <a:avLst/>
          </a:prstGeom>
        </p:spPr>
      </p:pic>
    </p:spTree>
    <p:extLst>
      <p:ext uri="{BB962C8B-B14F-4D97-AF65-F5344CB8AC3E}">
        <p14:creationId xmlns:p14="http://schemas.microsoft.com/office/powerpoint/2010/main" val="2309512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E55BAA40-9B1E-9EEA-076D-3E9878F749CA}"/>
              </a:ext>
            </a:extLst>
          </p:cNvPr>
          <p:cNvPicPr>
            <a:picLocks noChangeAspect="1"/>
          </p:cNvPicPr>
          <p:nvPr/>
        </p:nvPicPr>
        <p:blipFill>
          <a:blip r:embed="rId2"/>
          <a:stretch>
            <a:fillRect/>
          </a:stretch>
        </p:blipFill>
        <p:spPr>
          <a:xfrm>
            <a:off x="300990" y="2096084"/>
            <a:ext cx="11590020" cy="2665831"/>
          </a:xfrm>
          <a:prstGeom prst="rect">
            <a:avLst/>
          </a:prstGeom>
        </p:spPr>
      </p:pic>
    </p:spTree>
    <p:extLst>
      <p:ext uri="{BB962C8B-B14F-4D97-AF65-F5344CB8AC3E}">
        <p14:creationId xmlns:p14="http://schemas.microsoft.com/office/powerpoint/2010/main" val="3471804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3DABF69-8061-62AE-E566-1550C82CC061}"/>
              </a:ext>
            </a:extLst>
          </p:cNvPr>
          <p:cNvPicPr>
            <a:picLocks noChangeAspect="1"/>
          </p:cNvPicPr>
          <p:nvPr/>
        </p:nvPicPr>
        <p:blipFill>
          <a:blip r:embed="rId2"/>
          <a:stretch>
            <a:fillRect/>
          </a:stretch>
        </p:blipFill>
        <p:spPr>
          <a:xfrm>
            <a:off x="327660" y="2549030"/>
            <a:ext cx="11536680" cy="1759939"/>
          </a:xfrm>
          <a:prstGeom prst="rect">
            <a:avLst/>
          </a:prstGeom>
        </p:spPr>
      </p:pic>
    </p:spTree>
    <p:extLst>
      <p:ext uri="{BB962C8B-B14F-4D97-AF65-F5344CB8AC3E}">
        <p14:creationId xmlns:p14="http://schemas.microsoft.com/office/powerpoint/2010/main" val="3236230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69849" y="2699151"/>
            <a:ext cx="6738730" cy="1323439"/>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2000" b="0" i="1" u="none" strike="noStrike" kern="1200" cap="none" spc="0" normalizeH="0" baseline="0" noProof="0" dirty="0">
                <a:ln>
                  <a:noFill/>
                </a:ln>
                <a:solidFill>
                  <a:srgbClr val="B6B6BD"/>
                </a:solidFill>
                <a:effectLst/>
                <a:uLnTx/>
                <a:uFillTx/>
                <a:latin typeface="Source Sans Pro"/>
                <a:ea typeface="+mn-ea"/>
                <a:cs typeface="+mn-cs"/>
              </a:rPr>
              <a:t>In C++ sind Typen ein fundamentales Konzept, das definiert, welche Art von Daten eine Variable speichern kann und wie diese Daten im Speicher dargestellt werden. Es gibt verschiedene Arten von Typen in C++:</a:t>
            </a:r>
          </a:p>
        </p:txBody>
      </p:sp>
      <p:sp>
        <p:nvSpPr>
          <p:cNvPr id="9" name="TextBox 8">
            <a:extLst>
              <a:ext uri="{FF2B5EF4-FFF2-40B4-BE49-F238E27FC236}">
                <a16:creationId xmlns:a16="http://schemas.microsoft.com/office/drawing/2014/main" id="{E7B99E75-A942-4785-87F6-968B84719648}"/>
              </a:ext>
            </a:extLst>
          </p:cNvPr>
          <p:cNvSpPr txBox="1"/>
          <p:nvPr/>
        </p:nvSpPr>
        <p:spPr>
          <a:xfrm>
            <a:off x="2234979" y="4022590"/>
            <a:ext cx="4673600" cy="830997"/>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2933" b="0" i="0" u="none" strike="noStrike" kern="1200" cap="none" spc="0" normalizeH="0" baseline="0" noProof="0" dirty="0">
                <a:ln>
                  <a:noFill/>
                </a:ln>
                <a:gradFill>
                  <a:gsLst>
                    <a:gs pos="0">
                      <a:srgbClr val="8766D0"/>
                    </a:gs>
                    <a:gs pos="100000">
                      <a:srgbClr val="6C9FF4"/>
                    </a:gs>
                  </a:gsLst>
                  <a:lin ang="5400000" scaled="1"/>
                </a:gradFill>
                <a:effectLst/>
                <a:uLnTx/>
                <a:uFillTx/>
                <a:latin typeface="Source Sans Pro Black"/>
                <a:ea typeface="+mn-ea"/>
                <a:cs typeface="+mn-cs"/>
              </a:rPr>
              <a:t>Definition</a:t>
            </a:r>
            <a:endParaRPr kumimoji="0" lang="de-DE" sz="2133" b="0" i="0" u="none" strike="noStrike" kern="1200" cap="none" spc="0" normalizeH="0" baseline="0" noProof="0" dirty="0">
              <a:ln>
                <a:noFill/>
              </a:ln>
              <a:gradFill>
                <a:gsLst>
                  <a:gs pos="0">
                    <a:srgbClr val="8766D0"/>
                  </a:gs>
                  <a:gs pos="100000">
                    <a:srgbClr val="6C9FF4"/>
                  </a:gs>
                </a:gsLst>
                <a:lin ang="5400000" scaled="1"/>
              </a:gradFill>
              <a:effectLst/>
              <a:uLnTx/>
              <a:uFillTx/>
              <a:latin typeface="Source Sans Pro Black"/>
              <a:ea typeface="+mn-ea"/>
              <a:cs typeface="+mn-cs"/>
            </a:endParaRPr>
          </a:p>
          <a:p>
            <a:pPr marL="0" marR="0" lvl="0" indent="0" algn="r" defTabSz="914446" rtl="0" eaLnBrk="1" fontAlgn="auto" latinLnBrk="0" hangingPunct="1">
              <a:lnSpc>
                <a:spcPct val="100000"/>
              </a:lnSpc>
              <a:spcBef>
                <a:spcPts val="0"/>
              </a:spcBef>
              <a:spcAft>
                <a:spcPts val="0"/>
              </a:spcAft>
              <a:buClrTx/>
              <a:buSzTx/>
              <a:buFontTx/>
              <a:buNone/>
              <a:tabLst/>
              <a:defRPr/>
            </a:pPr>
            <a:r>
              <a:rPr lang="de-DE" sz="1867" b="1" dirty="0">
                <a:solidFill>
                  <a:srgbClr val="B6B6BD"/>
                </a:solidFill>
                <a:latin typeface="Source Sans Pro"/>
              </a:rPr>
              <a:t>Typen</a:t>
            </a:r>
            <a:endParaRPr kumimoji="0" lang="de-DE" sz="1867" b="1" i="0" u="none" strike="noStrike" kern="1200" cap="none" spc="0" normalizeH="0" baseline="0" noProof="0" dirty="0">
              <a:ln>
                <a:noFill/>
              </a:ln>
              <a:solidFill>
                <a:srgbClr val="B6B6BD"/>
              </a:solidFill>
              <a:effectLst/>
              <a:uLnTx/>
              <a:uFillTx/>
              <a:latin typeface="Source Sans Pro"/>
              <a:ea typeface="+mn-ea"/>
              <a:cs typeface="+mn-cs"/>
            </a:endParaRPr>
          </a:p>
        </p:txBody>
      </p:sp>
      <p:sp>
        <p:nvSpPr>
          <p:cNvPr id="10" name="Freeform 14">
            <a:extLst>
              <a:ext uri="{FF2B5EF4-FFF2-40B4-BE49-F238E27FC236}">
                <a16:creationId xmlns:a16="http://schemas.microsoft.com/office/drawing/2014/main" id="{96F93CB8-B4EC-483C-9822-E7A778B4F1A0}"/>
              </a:ext>
            </a:extLst>
          </p:cNvPr>
          <p:cNvSpPr>
            <a:spLocks noEditPoints="1"/>
          </p:cNvSpPr>
          <p:nvPr/>
        </p:nvSpPr>
        <p:spPr bwMode="auto">
          <a:xfrm>
            <a:off x="6218334" y="2025497"/>
            <a:ext cx="578596" cy="540717"/>
          </a:xfrm>
          <a:custGeom>
            <a:avLst/>
            <a:gdLst>
              <a:gd name="T0" fmla="*/ 79 w 185"/>
              <a:gd name="T1" fmla="*/ 8 h 172"/>
              <a:gd name="T2" fmla="*/ 79 w 185"/>
              <a:gd name="T3" fmla="*/ 38 h 172"/>
              <a:gd name="T4" fmla="*/ 72 w 185"/>
              <a:gd name="T5" fmla="*/ 46 h 172"/>
              <a:gd name="T6" fmla="*/ 48 w 185"/>
              <a:gd name="T7" fmla="*/ 91 h 172"/>
              <a:gd name="T8" fmla="*/ 72 w 185"/>
              <a:gd name="T9" fmla="*/ 91 h 172"/>
              <a:gd name="T10" fmla="*/ 79 w 185"/>
              <a:gd name="T11" fmla="*/ 99 h 172"/>
              <a:gd name="T12" fmla="*/ 79 w 185"/>
              <a:gd name="T13" fmla="*/ 164 h 172"/>
              <a:gd name="T14" fmla="*/ 72 w 185"/>
              <a:gd name="T15" fmla="*/ 172 h 172"/>
              <a:gd name="T16" fmla="*/ 8 w 185"/>
              <a:gd name="T17" fmla="*/ 172 h 172"/>
              <a:gd name="T18" fmla="*/ 0 w 185"/>
              <a:gd name="T19" fmla="*/ 164 h 172"/>
              <a:gd name="T20" fmla="*/ 0 w 185"/>
              <a:gd name="T21" fmla="*/ 99 h 172"/>
              <a:gd name="T22" fmla="*/ 4 w 185"/>
              <a:gd name="T23" fmla="*/ 59 h 172"/>
              <a:gd name="T24" fmla="*/ 18 w 185"/>
              <a:gd name="T25" fmla="*/ 28 h 172"/>
              <a:gd name="T26" fmla="*/ 41 w 185"/>
              <a:gd name="T27" fmla="*/ 7 h 172"/>
              <a:gd name="T28" fmla="*/ 72 w 185"/>
              <a:gd name="T29" fmla="*/ 0 h 172"/>
              <a:gd name="T30" fmla="*/ 79 w 185"/>
              <a:gd name="T31" fmla="*/ 8 h 172"/>
              <a:gd name="T32" fmla="*/ 177 w 185"/>
              <a:gd name="T33" fmla="*/ 46 h 172"/>
              <a:gd name="T34" fmla="*/ 185 w 185"/>
              <a:gd name="T35" fmla="*/ 38 h 172"/>
              <a:gd name="T36" fmla="*/ 185 w 185"/>
              <a:gd name="T37" fmla="*/ 8 h 172"/>
              <a:gd name="T38" fmla="*/ 177 w 185"/>
              <a:gd name="T39" fmla="*/ 0 h 172"/>
              <a:gd name="T40" fmla="*/ 146 w 185"/>
              <a:gd name="T41" fmla="*/ 7 h 172"/>
              <a:gd name="T42" fmla="*/ 123 w 185"/>
              <a:gd name="T43" fmla="*/ 28 h 172"/>
              <a:gd name="T44" fmla="*/ 109 w 185"/>
              <a:gd name="T45" fmla="*/ 59 h 172"/>
              <a:gd name="T46" fmla="*/ 105 w 185"/>
              <a:gd name="T47" fmla="*/ 99 h 172"/>
              <a:gd name="T48" fmla="*/ 105 w 185"/>
              <a:gd name="T49" fmla="*/ 164 h 172"/>
              <a:gd name="T50" fmla="*/ 113 w 185"/>
              <a:gd name="T51" fmla="*/ 172 h 172"/>
              <a:gd name="T52" fmla="*/ 177 w 185"/>
              <a:gd name="T53" fmla="*/ 172 h 172"/>
              <a:gd name="T54" fmla="*/ 185 w 185"/>
              <a:gd name="T55" fmla="*/ 164 h 172"/>
              <a:gd name="T56" fmla="*/ 185 w 185"/>
              <a:gd name="T57" fmla="*/ 99 h 172"/>
              <a:gd name="T58" fmla="*/ 177 w 185"/>
              <a:gd name="T59" fmla="*/ 91 h 172"/>
              <a:gd name="T60" fmla="*/ 153 w 185"/>
              <a:gd name="T61" fmla="*/ 91 h 172"/>
              <a:gd name="T62" fmla="*/ 177 w 185"/>
              <a:gd name="T63" fmla="*/ 46 h 172"/>
              <a:gd name="T64" fmla="*/ 177 w 185"/>
              <a:gd name="T65" fmla="*/ 46 h 172"/>
              <a:gd name="T66" fmla="*/ 177 w 185"/>
              <a:gd name="T67" fmla="*/ 4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72">
                <a:moveTo>
                  <a:pt x="79" y="8"/>
                </a:moveTo>
                <a:cubicBezTo>
                  <a:pt x="79" y="38"/>
                  <a:pt x="79" y="38"/>
                  <a:pt x="79" y="38"/>
                </a:cubicBezTo>
                <a:cubicBezTo>
                  <a:pt x="79" y="43"/>
                  <a:pt x="76" y="46"/>
                  <a:pt x="72" y="46"/>
                </a:cubicBezTo>
                <a:cubicBezTo>
                  <a:pt x="57" y="46"/>
                  <a:pt x="49" y="61"/>
                  <a:pt x="48" y="91"/>
                </a:cubicBezTo>
                <a:cubicBezTo>
                  <a:pt x="72" y="91"/>
                  <a:pt x="72" y="91"/>
                  <a:pt x="72" y="91"/>
                </a:cubicBezTo>
                <a:cubicBezTo>
                  <a:pt x="76" y="91"/>
                  <a:pt x="79" y="95"/>
                  <a:pt x="79" y="99"/>
                </a:cubicBezTo>
                <a:cubicBezTo>
                  <a:pt x="79" y="164"/>
                  <a:pt x="79" y="164"/>
                  <a:pt x="79" y="164"/>
                </a:cubicBezTo>
                <a:cubicBezTo>
                  <a:pt x="79" y="168"/>
                  <a:pt x="76" y="172"/>
                  <a:pt x="72" y="172"/>
                </a:cubicBezTo>
                <a:cubicBezTo>
                  <a:pt x="8" y="172"/>
                  <a:pt x="8" y="172"/>
                  <a:pt x="8" y="172"/>
                </a:cubicBezTo>
                <a:cubicBezTo>
                  <a:pt x="3" y="172"/>
                  <a:pt x="0" y="168"/>
                  <a:pt x="0" y="164"/>
                </a:cubicBezTo>
                <a:cubicBezTo>
                  <a:pt x="0" y="99"/>
                  <a:pt x="0" y="99"/>
                  <a:pt x="0" y="99"/>
                </a:cubicBezTo>
                <a:cubicBezTo>
                  <a:pt x="0" y="84"/>
                  <a:pt x="1" y="71"/>
                  <a:pt x="4" y="59"/>
                </a:cubicBezTo>
                <a:cubicBezTo>
                  <a:pt x="7" y="47"/>
                  <a:pt x="12" y="37"/>
                  <a:pt x="18" y="28"/>
                </a:cubicBezTo>
                <a:cubicBezTo>
                  <a:pt x="24" y="19"/>
                  <a:pt x="32" y="12"/>
                  <a:pt x="41" y="7"/>
                </a:cubicBezTo>
                <a:cubicBezTo>
                  <a:pt x="50" y="2"/>
                  <a:pt x="60" y="0"/>
                  <a:pt x="72" y="0"/>
                </a:cubicBezTo>
                <a:cubicBezTo>
                  <a:pt x="76" y="0"/>
                  <a:pt x="79" y="3"/>
                  <a:pt x="79" y="8"/>
                </a:cubicBezTo>
                <a:close/>
                <a:moveTo>
                  <a:pt x="177" y="46"/>
                </a:moveTo>
                <a:cubicBezTo>
                  <a:pt x="181" y="46"/>
                  <a:pt x="185" y="43"/>
                  <a:pt x="185" y="38"/>
                </a:cubicBezTo>
                <a:cubicBezTo>
                  <a:pt x="185" y="8"/>
                  <a:pt x="185" y="8"/>
                  <a:pt x="185" y="8"/>
                </a:cubicBezTo>
                <a:cubicBezTo>
                  <a:pt x="185" y="3"/>
                  <a:pt x="181" y="0"/>
                  <a:pt x="177" y="0"/>
                </a:cubicBezTo>
                <a:cubicBezTo>
                  <a:pt x="165" y="0"/>
                  <a:pt x="155" y="2"/>
                  <a:pt x="146" y="7"/>
                </a:cubicBezTo>
                <a:cubicBezTo>
                  <a:pt x="137" y="12"/>
                  <a:pt x="129" y="19"/>
                  <a:pt x="123" y="28"/>
                </a:cubicBezTo>
                <a:cubicBezTo>
                  <a:pt x="117" y="37"/>
                  <a:pt x="112" y="47"/>
                  <a:pt x="109" y="59"/>
                </a:cubicBezTo>
                <a:cubicBezTo>
                  <a:pt x="107" y="71"/>
                  <a:pt x="105" y="84"/>
                  <a:pt x="105" y="99"/>
                </a:cubicBezTo>
                <a:cubicBezTo>
                  <a:pt x="105" y="164"/>
                  <a:pt x="105" y="164"/>
                  <a:pt x="105" y="164"/>
                </a:cubicBezTo>
                <a:cubicBezTo>
                  <a:pt x="105" y="168"/>
                  <a:pt x="108" y="172"/>
                  <a:pt x="113" y="172"/>
                </a:cubicBezTo>
                <a:cubicBezTo>
                  <a:pt x="177" y="172"/>
                  <a:pt x="177" y="172"/>
                  <a:pt x="177" y="172"/>
                </a:cubicBezTo>
                <a:cubicBezTo>
                  <a:pt x="181" y="172"/>
                  <a:pt x="185" y="168"/>
                  <a:pt x="185" y="164"/>
                </a:cubicBezTo>
                <a:cubicBezTo>
                  <a:pt x="185" y="99"/>
                  <a:pt x="185" y="99"/>
                  <a:pt x="185" y="99"/>
                </a:cubicBezTo>
                <a:cubicBezTo>
                  <a:pt x="185" y="95"/>
                  <a:pt x="181" y="91"/>
                  <a:pt x="177" y="91"/>
                </a:cubicBezTo>
                <a:cubicBezTo>
                  <a:pt x="153" y="91"/>
                  <a:pt x="153" y="91"/>
                  <a:pt x="153" y="91"/>
                </a:cubicBezTo>
                <a:cubicBezTo>
                  <a:pt x="154" y="61"/>
                  <a:pt x="162" y="46"/>
                  <a:pt x="177" y="46"/>
                </a:cubicBezTo>
                <a:close/>
                <a:moveTo>
                  <a:pt x="177" y="46"/>
                </a:moveTo>
                <a:cubicBezTo>
                  <a:pt x="177" y="46"/>
                  <a:pt x="177" y="46"/>
                  <a:pt x="177" y="46"/>
                </a:cubicBezTo>
              </a:path>
            </a:pathLst>
          </a:custGeom>
          <a:gradFill>
            <a:gsLst>
              <a:gs pos="100000">
                <a:schemeClr val="accent5"/>
              </a:gs>
              <a:gs pos="0">
                <a:schemeClr val="accent4"/>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3" name="Picture Placeholder 2">
            <a:extLst>
              <a:ext uri="{FF2B5EF4-FFF2-40B4-BE49-F238E27FC236}">
                <a16:creationId xmlns:a16="http://schemas.microsoft.com/office/drawing/2014/main" id="{0CA9902F-3BFD-4917-9386-5632CF73AD58}"/>
              </a:ext>
            </a:extLst>
          </p:cNvPr>
          <p:cNvSpPr>
            <a:spLocks noGrp="1"/>
          </p:cNvSpPr>
          <p:nvPr>
            <p:ph type="pic" sz="quarter" idx="12"/>
          </p:nvPr>
        </p:nvSpPr>
        <p:spPr/>
        <p:txBody>
          <a:bodyPr/>
          <a:lstStyle/>
          <a:p>
            <a:endParaRPr lang="de-DE"/>
          </a:p>
        </p:txBody>
      </p:sp>
    </p:spTree>
    <p:extLst>
      <p:ext uri="{BB962C8B-B14F-4D97-AF65-F5344CB8AC3E}">
        <p14:creationId xmlns:p14="http://schemas.microsoft.com/office/powerpoint/2010/main" val="14004018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2B9FFA4-4079-510C-6868-7271F1613E31}"/>
              </a:ext>
            </a:extLst>
          </p:cNvPr>
          <p:cNvPicPr>
            <a:picLocks noChangeAspect="1"/>
          </p:cNvPicPr>
          <p:nvPr/>
        </p:nvPicPr>
        <p:blipFill>
          <a:blip r:embed="rId2"/>
          <a:stretch>
            <a:fillRect/>
          </a:stretch>
        </p:blipFill>
        <p:spPr>
          <a:xfrm>
            <a:off x="300990" y="2698507"/>
            <a:ext cx="11590020" cy="1460986"/>
          </a:xfrm>
          <a:prstGeom prst="rect">
            <a:avLst/>
          </a:prstGeom>
        </p:spPr>
      </p:pic>
    </p:spTree>
    <p:extLst>
      <p:ext uri="{BB962C8B-B14F-4D97-AF65-F5344CB8AC3E}">
        <p14:creationId xmlns:p14="http://schemas.microsoft.com/office/powerpoint/2010/main" val="1844684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76625A6-FADD-B636-4557-14FD2398AED0}"/>
              </a:ext>
            </a:extLst>
          </p:cNvPr>
          <p:cNvPicPr>
            <a:picLocks noChangeAspect="1"/>
          </p:cNvPicPr>
          <p:nvPr/>
        </p:nvPicPr>
        <p:blipFill>
          <a:blip r:embed="rId2"/>
          <a:stretch>
            <a:fillRect/>
          </a:stretch>
        </p:blipFill>
        <p:spPr>
          <a:xfrm>
            <a:off x="381000" y="2752136"/>
            <a:ext cx="11430000" cy="1353728"/>
          </a:xfrm>
          <a:prstGeom prst="rect">
            <a:avLst/>
          </a:prstGeom>
        </p:spPr>
      </p:pic>
    </p:spTree>
    <p:extLst>
      <p:ext uri="{BB962C8B-B14F-4D97-AF65-F5344CB8AC3E}">
        <p14:creationId xmlns:p14="http://schemas.microsoft.com/office/powerpoint/2010/main" val="101021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4C063B-B052-46EF-9487-3AA5A4F2964C}"/>
              </a:ext>
            </a:extLst>
          </p:cNvPr>
          <p:cNvSpPr>
            <a:spLocks noGrp="1"/>
          </p:cNvSpPr>
          <p:nvPr>
            <p:ph type="pic" sz="quarter" idx="10"/>
          </p:nvPr>
        </p:nvSpPr>
        <p:spPr/>
        <p:txBody>
          <a:bodyPr/>
          <a:lstStyle/>
          <a:p>
            <a:endParaRPr lang="de-DE"/>
          </a:p>
        </p:txBody>
      </p:sp>
      <p:sp>
        <p:nvSpPr>
          <p:cNvPr id="5" name="Freeform: Shape 4">
            <a:extLst>
              <a:ext uri="{FF2B5EF4-FFF2-40B4-BE49-F238E27FC236}">
                <a16:creationId xmlns:a16="http://schemas.microsoft.com/office/drawing/2014/main" id="{3F02183D-3155-460F-9462-B7782A8A1209}"/>
              </a:ext>
            </a:extLst>
          </p:cNvPr>
          <p:cNvSpPr/>
          <p:nvPr/>
        </p:nvSpPr>
        <p:spPr>
          <a:xfrm>
            <a:off x="4137858" y="0"/>
            <a:ext cx="8054143" cy="6858000"/>
          </a:xfrm>
          <a:custGeom>
            <a:avLst/>
            <a:gdLst>
              <a:gd name="connsiteX0" fmla="*/ 0 w 12081215"/>
              <a:gd name="connsiteY0" fmla="*/ 0 h 10287000"/>
              <a:gd name="connsiteX1" fmla="*/ 12081215 w 12081215"/>
              <a:gd name="connsiteY1" fmla="*/ 0 h 10287000"/>
              <a:gd name="connsiteX2" fmla="*/ 12081215 w 12081215"/>
              <a:gd name="connsiteY2" fmla="*/ 10287000 h 10287000"/>
              <a:gd name="connsiteX3" fmla="*/ 0 w 12081215"/>
              <a:gd name="connsiteY3" fmla="*/ 10287000 h 10287000"/>
              <a:gd name="connsiteX4" fmla="*/ 65386 w 12081215"/>
              <a:gd name="connsiteY4" fmla="*/ 10192852 h 10287000"/>
              <a:gd name="connsiteX5" fmla="*/ 1547093 w 12081215"/>
              <a:gd name="connsiteY5" fmla="*/ 5143500 h 10287000"/>
              <a:gd name="connsiteX6" fmla="*/ 65386 w 12081215"/>
              <a:gd name="connsiteY6" fmla="*/ 94148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81215" h="10287000">
                <a:moveTo>
                  <a:pt x="0" y="0"/>
                </a:moveTo>
                <a:lnTo>
                  <a:pt x="12081215" y="0"/>
                </a:lnTo>
                <a:lnTo>
                  <a:pt x="12081215" y="10287000"/>
                </a:lnTo>
                <a:lnTo>
                  <a:pt x="0" y="10287000"/>
                </a:lnTo>
                <a:lnTo>
                  <a:pt x="65386" y="10192852"/>
                </a:lnTo>
                <a:cubicBezTo>
                  <a:pt x="995993" y="8784821"/>
                  <a:pt x="1547093" y="7036984"/>
                  <a:pt x="1547093" y="5143500"/>
                </a:cubicBezTo>
                <a:cubicBezTo>
                  <a:pt x="1547093" y="3250017"/>
                  <a:pt x="995993" y="1502179"/>
                  <a:pt x="65386" y="941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47" name="TextBox 46">
            <a:extLst>
              <a:ext uri="{FF2B5EF4-FFF2-40B4-BE49-F238E27FC236}">
                <a16:creationId xmlns:a16="http://schemas.microsoft.com/office/drawing/2014/main" id="{23E5A027-7F68-49D0-91B3-936311EC45C2}"/>
              </a:ext>
            </a:extLst>
          </p:cNvPr>
          <p:cNvSpPr txBox="1"/>
          <p:nvPr/>
        </p:nvSpPr>
        <p:spPr>
          <a:xfrm>
            <a:off x="5880100" y="3075057"/>
            <a:ext cx="5664200" cy="707886"/>
          </a:xfrm>
          <a:prstGeom prst="rect">
            <a:avLst/>
          </a:prstGeom>
          <a:noFill/>
        </p:spPr>
        <p:txBody>
          <a:bodyPr wrap="square" rtlCol="0">
            <a:spAutoFit/>
          </a:bodyPr>
          <a:lstStyle>
            <a:defPPr>
              <a:defRPr lang="uk-UA"/>
            </a:defPPr>
            <a:lvl1pPr algn="ctr">
              <a:defRPr sz="16600">
                <a:gradFill>
                  <a:gsLst>
                    <a:gs pos="100000">
                      <a:schemeClr val="accent6"/>
                    </a:gs>
                    <a:gs pos="80000">
                      <a:schemeClr val="accent5"/>
                    </a:gs>
                    <a:gs pos="60000">
                      <a:schemeClr val="accent4"/>
                    </a:gs>
                    <a:gs pos="40000">
                      <a:schemeClr val="accent3"/>
                    </a:gs>
                    <a:gs pos="20000">
                      <a:schemeClr val="accent2"/>
                    </a:gs>
                    <a:gs pos="1000">
                      <a:schemeClr val="accent1"/>
                    </a:gs>
                  </a:gsLst>
                  <a:lin ang="9000000" scaled="0"/>
                </a:gradFill>
                <a:latin typeface="+mj-lt"/>
              </a:defRPr>
            </a:lvl1p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srgbClr val="FFFFFF"/>
                </a:solidFill>
                <a:effectLst/>
                <a:uLnTx/>
                <a:uFillTx/>
                <a:latin typeface="Source Sans Pro Black"/>
                <a:ea typeface="+mn-ea"/>
                <a:cs typeface="+mn-cs"/>
              </a:rPr>
              <a:t>Was ist C++ </a:t>
            </a:r>
          </a:p>
        </p:txBody>
      </p:sp>
      <p:sp>
        <p:nvSpPr>
          <p:cNvPr id="27" name="TextBox 26">
            <a:extLst>
              <a:ext uri="{FF2B5EF4-FFF2-40B4-BE49-F238E27FC236}">
                <a16:creationId xmlns:a16="http://schemas.microsoft.com/office/drawing/2014/main" id="{8344EC9D-0C25-4EE6-8351-B8DC7C38C514}"/>
              </a:ext>
            </a:extLst>
          </p:cNvPr>
          <p:cNvSpPr txBox="1"/>
          <p:nvPr/>
        </p:nvSpPr>
        <p:spPr>
          <a:xfrm>
            <a:off x="5880100" y="408257"/>
            <a:ext cx="5092700" cy="420564"/>
          </a:xfrm>
          <a:prstGeom prst="rect">
            <a:avLst/>
          </a:prstGeom>
          <a:noFill/>
        </p:spPr>
        <p:txBody>
          <a:bodyPr wrap="square" rtlCol="0">
            <a:sp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2133" b="0" i="0" u="none" strike="noStrike" kern="1200" cap="none" spc="0" normalizeH="0" baseline="0" noProof="0" dirty="0">
                <a:ln>
                  <a:noFill/>
                </a:ln>
                <a:solidFill>
                  <a:srgbClr val="FFC955"/>
                </a:solidFill>
                <a:effectLst/>
                <a:uLnTx/>
                <a:uFillTx/>
                <a:latin typeface="Source Sans Pro Black"/>
                <a:ea typeface="+mn-ea"/>
                <a:cs typeface="+mn-cs"/>
              </a:rPr>
              <a:t>C++</a:t>
            </a:r>
            <a:endParaRPr kumimoji="0" lang="de-DE" sz="2133" b="1" i="0" u="none" strike="noStrike" kern="1200" cap="none" spc="0" normalizeH="0" baseline="0" noProof="0" dirty="0">
              <a:ln>
                <a:noFill/>
              </a:ln>
              <a:solidFill>
                <a:srgbClr val="FFC955"/>
              </a:solidFill>
              <a:effectLst/>
              <a:uLnTx/>
              <a:uFillTx/>
              <a:latin typeface="Source Sans Pro"/>
              <a:ea typeface="+mn-ea"/>
              <a:cs typeface="+mn-cs"/>
            </a:endParaRPr>
          </a:p>
        </p:txBody>
      </p:sp>
    </p:spTree>
    <p:extLst>
      <p:ext uri="{BB962C8B-B14F-4D97-AF65-F5344CB8AC3E}">
        <p14:creationId xmlns:p14="http://schemas.microsoft.com/office/powerpoint/2010/main" val="3254436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D8EDEEB1-01AF-18DF-B747-017F4F78627B}"/>
              </a:ext>
            </a:extLst>
          </p:cNvPr>
          <p:cNvPicPr>
            <a:picLocks noChangeAspect="1"/>
          </p:cNvPicPr>
          <p:nvPr/>
        </p:nvPicPr>
        <p:blipFill>
          <a:blip r:embed="rId2"/>
          <a:stretch>
            <a:fillRect/>
          </a:stretch>
        </p:blipFill>
        <p:spPr>
          <a:xfrm>
            <a:off x="320040" y="2679339"/>
            <a:ext cx="11551920" cy="1499322"/>
          </a:xfrm>
          <a:prstGeom prst="rect">
            <a:avLst/>
          </a:prstGeom>
        </p:spPr>
      </p:pic>
    </p:spTree>
    <p:extLst>
      <p:ext uri="{BB962C8B-B14F-4D97-AF65-F5344CB8AC3E}">
        <p14:creationId xmlns:p14="http://schemas.microsoft.com/office/powerpoint/2010/main" val="159352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34E192F-513C-D1EE-51DE-44694532C07F}"/>
              </a:ext>
            </a:extLst>
          </p:cNvPr>
          <p:cNvPicPr>
            <a:picLocks noChangeAspect="1"/>
          </p:cNvPicPr>
          <p:nvPr/>
        </p:nvPicPr>
        <p:blipFill>
          <a:blip r:embed="rId2"/>
          <a:stretch>
            <a:fillRect/>
          </a:stretch>
        </p:blipFill>
        <p:spPr>
          <a:xfrm>
            <a:off x="266700" y="2720168"/>
            <a:ext cx="11658600" cy="1417664"/>
          </a:xfrm>
          <a:prstGeom prst="rect">
            <a:avLst/>
          </a:prstGeom>
        </p:spPr>
      </p:pic>
    </p:spTree>
    <p:extLst>
      <p:ext uri="{BB962C8B-B14F-4D97-AF65-F5344CB8AC3E}">
        <p14:creationId xmlns:p14="http://schemas.microsoft.com/office/powerpoint/2010/main" val="2750518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89D04921-5686-C1DF-B427-4D6C2A6282BC}"/>
              </a:ext>
            </a:extLst>
          </p:cNvPr>
          <p:cNvPicPr>
            <a:picLocks noChangeAspect="1"/>
          </p:cNvPicPr>
          <p:nvPr/>
        </p:nvPicPr>
        <p:blipFill>
          <a:blip r:embed="rId2"/>
          <a:stretch>
            <a:fillRect/>
          </a:stretch>
        </p:blipFill>
        <p:spPr>
          <a:xfrm>
            <a:off x="297180" y="2946620"/>
            <a:ext cx="11597640" cy="964759"/>
          </a:xfrm>
          <a:prstGeom prst="rect">
            <a:avLst/>
          </a:prstGeom>
        </p:spPr>
      </p:pic>
    </p:spTree>
    <p:extLst>
      <p:ext uri="{BB962C8B-B14F-4D97-AF65-F5344CB8AC3E}">
        <p14:creationId xmlns:p14="http://schemas.microsoft.com/office/powerpoint/2010/main" val="2792483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30D856D-54C2-10A5-24CE-330D9C99F4AA}"/>
              </a:ext>
            </a:extLst>
          </p:cNvPr>
          <p:cNvPicPr>
            <a:picLocks noChangeAspect="1"/>
          </p:cNvPicPr>
          <p:nvPr/>
        </p:nvPicPr>
        <p:blipFill>
          <a:blip r:embed="rId2"/>
          <a:stretch>
            <a:fillRect/>
          </a:stretch>
        </p:blipFill>
        <p:spPr>
          <a:xfrm>
            <a:off x="323850" y="2978542"/>
            <a:ext cx="11544300" cy="900916"/>
          </a:xfrm>
          <a:prstGeom prst="rect">
            <a:avLst/>
          </a:prstGeom>
        </p:spPr>
      </p:pic>
    </p:spTree>
    <p:extLst>
      <p:ext uri="{BB962C8B-B14F-4D97-AF65-F5344CB8AC3E}">
        <p14:creationId xmlns:p14="http://schemas.microsoft.com/office/powerpoint/2010/main" val="1401082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EC4FEAC-022A-0166-01AF-183CF276DB41}"/>
              </a:ext>
            </a:extLst>
          </p:cNvPr>
          <p:cNvPicPr>
            <a:picLocks noChangeAspect="1"/>
          </p:cNvPicPr>
          <p:nvPr/>
        </p:nvPicPr>
        <p:blipFill>
          <a:blip r:embed="rId2"/>
          <a:stretch>
            <a:fillRect/>
          </a:stretch>
        </p:blipFill>
        <p:spPr>
          <a:xfrm>
            <a:off x="335280" y="2493384"/>
            <a:ext cx="11521440" cy="1871231"/>
          </a:xfrm>
          <a:prstGeom prst="rect">
            <a:avLst/>
          </a:prstGeom>
        </p:spPr>
      </p:pic>
    </p:spTree>
    <p:extLst>
      <p:ext uri="{BB962C8B-B14F-4D97-AF65-F5344CB8AC3E}">
        <p14:creationId xmlns:p14="http://schemas.microsoft.com/office/powerpoint/2010/main" val="1121122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2C3C5BB-728B-741A-2C99-CD6C109DECAD}"/>
              </a:ext>
            </a:extLst>
          </p:cNvPr>
          <p:cNvPicPr>
            <a:picLocks noChangeAspect="1"/>
          </p:cNvPicPr>
          <p:nvPr/>
        </p:nvPicPr>
        <p:blipFill>
          <a:blip r:embed="rId2"/>
          <a:stretch>
            <a:fillRect/>
          </a:stretch>
        </p:blipFill>
        <p:spPr>
          <a:xfrm>
            <a:off x="194310" y="2379028"/>
            <a:ext cx="11803380" cy="2099944"/>
          </a:xfrm>
          <a:prstGeom prst="rect">
            <a:avLst/>
          </a:prstGeom>
        </p:spPr>
      </p:pic>
    </p:spTree>
    <p:extLst>
      <p:ext uri="{BB962C8B-B14F-4D97-AF65-F5344CB8AC3E}">
        <p14:creationId xmlns:p14="http://schemas.microsoft.com/office/powerpoint/2010/main" val="4179644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32F2476-B16D-24B1-8CE7-C5C24CBF3151}"/>
              </a:ext>
            </a:extLst>
          </p:cNvPr>
          <p:cNvPicPr>
            <a:picLocks noChangeAspect="1"/>
          </p:cNvPicPr>
          <p:nvPr/>
        </p:nvPicPr>
        <p:blipFill>
          <a:blip r:embed="rId2"/>
          <a:stretch>
            <a:fillRect/>
          </a:stretch>
        </p:blipFill>
        <p:spPr>
          <a:xfrm>
            <a:off x="186690" y="1350415"/>
            <a:ext cx="11818620" cy="4157170"/>
          </a:xfrm>
          <a:prstGeom prst="rect">
            <a:avLst/>
          </a:prstGeom>
        </p:spPr>
      </p:pic>
    </p:spTree>
    <p:extLst>
      <p:ext uri="{BB962C8B-B14F-4D97-AF65-F5344CB8AC3E}">
        <p14:creationId xmlns:p14="http://schemas.microsoft.com/office/powerpoint/2010/main" val="1190556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87443E0-1F86-700A-9951-7535629FF601}"/>
              </a:ext>
            </a:extLst>
          </p:cNvPr>
          <p:cNvPicPr>
            <a:picLocks noChangeAspect="1"/>
          </p:cNvPicPr>
          <p:nvPr/>
        </p:nvPicPr>
        <p:blipFill>
          <a:blip r:embed="rId2"/>
          <a:stretch>
            <a:fillRect/>
          </a:stretch>
        </p:blipFill>
        <p:spPr>
          <a:xfrm>
            <a:off x="251460" y="1397187"/>
            <a:ext cx="11574780" cy="4063626"/>
          </a:xfrm>
          <a:prstGeom prst="rect">
            <a:avLst/>
          </a:prstGeom>
        </p:spPr>
      </p:pic>
    </p:spTree>
    <p:extLst>
      <p:ext uri="{BB962C8B-B14F-4D97-AF65-F5344CB8AC3E}">
        <p14:creationId xmlns:p14="http://schemas.microsoft.com/office/powerpoint/2010/main" val="3093619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7299032-C419-5B4B-B70B-94461137686D}"/>
              </a:ext>
            </a:extLst>
          </p:cNvPr>
          <p:cNvPicPr>
            <a:picLocks noChangeAspect="1"/>
          </p:cNvPicPr>
          <p:nvPr/>
        </p:nvPicPr>
        <p:blipFill>
          <a:blip r:embed="rId2"/>
          <a:stretch>
            <a:fillRect/>
          </a:stretch>
        </p:blipFill>
        <p:spPr>
          <a:xfrm>
            <a:off x="156210" y="2430631"/>
            <a:ext cx="11879580" cy="1996738"/>
          </a:xfrm>
          <a:prstGeom prst="rect">
            <a:avLst/>
          </a:prstGeom>
        </p:spPr>
      </p:pic>
    </p:spTree>
    <p:extLst>
      <p:ext uri="{BB962C8B-B14F-4D97-AF65-F5344CB8AC3E}">
        <p14:creationId xmlns:p14="http://schemas.microsoft.com/office/powerpoint/2010/main" val="1367031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90C35D65-DBD2-13BF-2D27-1588998F7BD6}"/>
              </a:ext>
            </a:extLst>
          </p:cNvPr>
          <p:cNvPicPr>
            <a:picLocks noChangeAspect="1"/>
          </p:cNvPicPr>
          <p:nvPr/>
        </p:nvPicPr>
        <p:blipFill>
          <a:blip r:embed="rId2"/>
          <a:stretch>
            <a:fillRect/>
          </a:stretch>
        </p:blipFill>
        <p:spPr>
          <a:xfrm>
            <a:off x="236220" y="1647600"/>
            <a:ext cx="11719560" cy="3562799"/>
          </a:xfrm>
          <a:prstGeom prst="rect">
            <a:avLst/>
          </a:prstGeom>
        </p:spPr>
      </p:pic>
    </p:spTree>
    <p:extLst>
      <p:ext uri="{BB962C8B-B14F-4D97-AF65-F5344CB8AC3E}">
        <p14:creationId xmlns:p14="http://schemas.microsoft.com/office/powerpoint/2010/main" val="229469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54609" y="1208304"/>
            <a:ext cx="6738730" cy="4154984"/>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2400" b="0" i="1" u="none" strike="noStrike" kern="1200" cap="none" spc="0" normalizeH="0" baseline="0" noProof="0" dirty="0">
                <a:ln>
                  <a:noFill/>
                </a:ln>
                <a:solidFill>
                  <a:srgbClr val="B6B6BD"/>
                </a:solidFill>
                <a:effectLst/>
                <a:uLnTx/>
                <a:uFillTx/>
                <a:latin typeface="Source Sans Pro"/>
                <a:ea typeface="+mn-ea"/>
                <a:cs typeface="+mn-cs"/>
              </a:rPr>
              <a:t>C++ ist eine weit verbreitete Programmiersprache, die für ihre Effizienz, direkte Kontrolle über Systemressourcen und Unterstützung von objektorientierter Programmierung bekannt ist. Sie wurde in den frühen 1980er Jahren von Bjarne </a:t>
            </a:r>
            <a:r>
              <a:rPr kumimoji="0" lang="de-DE" sz="2400" b="0" i="1" u="none" strike="noStrike" kern="1200" cap="none" spc="0" normalizeH="0" baseline="0" noProof="0" dirty="0" err="1">
                <a:ln>
                  <a:noFill/>
                </a:ln>
                <a:solidFill>
                  <a:srgbClr val="B6B6BD"/>
                </a:solidFill>
                <a:effectLst/>
                <a:uLnTx/>
                <a:uFillTx/>
                <a:latin typeface="Source Sans Pro"/>
                <a:ea typeface="+mn-ea"/>
                <a:cs typeface="+mn-cs"/>
              </a:rPr>
              <a:t>Stroustrup</a:t>
            </a:r>
            <a:r>
              <a:rPr kumimoji="0" lang="de-DE" sz="2400" b="0" i="1" u="none" strike="noStrike" kern="1200" cap="none" spc="0" normalizeH="0" baseline="0" noProof="0" dirty="0">
                <a:ln>
                  <a:noFill/>
                </a:ln>
                <a:solidFill>
                  <a:srgbClr val="B6B6BD"/>
                </a:solidFill>
                <a:effectLst/>
                <a:uLnTx/>
                <a:uFillTx/>
                <a:latin typeface="Source Sans Pro"/>
                <a:ea typeface="+mn-ea"/>
                <a:cs typeface="+mn-cs"/>
              </a:rPr>
              <a:t> bei AT&amp;T Bell Labs als Erweiterung der Programmiersprache C entwickelt. C++ behält die meisten Aspekte von C bei, fügt jedoch Unterstützung für Objektorientierung, Ausnahmebehandlung, Typensicherheit und andere fortschrittliche Funktionen hinzu.</a:t>
            </a:r>
          </a:p>
        </p:txBody>
      </p:sp>
      <p:sp>
        <p:nvSpPr>
          <p:cNvPr id="9" name="TextBox 8">
            <a:extLst>
              <a:ext uri="{FF2B5EF4-FFF2-40B4-BE49-F238E27FC236}">
                <a16:creationId xmlns:a16="http://schemas.microsoft.com/office/drawing/2014/main" id="{E7B99E75-A942-4785-87F6-968B84719648}"/>
              </a:ext>
            </a:extLst>
          </p:cNvPr>
          <p:cNvSpPr txBox="1"/>
          <p:nvPr/>
        </p:nvSpPr>
        <p:spPr>
          <a:xfrm>
            <a:off x="2087135" y="5363288"/>
            <a:ext cx="4673600" cy="830997"/>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2933" b="0" i="0" u="none" strike="noStrike" kern="1200" cap="none" spc="0" normalizeH="0" baseline="0" noProof="0" dirty="0">
                <a:ln>
                  <a:noFill/>
                </a:ln>
                <a:gradFill>
                  <a:gsLst>
                    <a:gs pos="0">
                      <a:srgbClr val="8766D0"/>
                    </a:gs>
                    <a:gs pos="100000">
                      <a:srgbClr val="6C9FF4"/>
                    </a:gs>
                  </a:gsLst>
                  <a:lin ang="5400000" scaled="1"/>
                </a:gradFill>
                <a:effectLst/>
                <a:uLnTx/>
                <a:uFillTx/>
                <a:latin typeface="Source Sans Pro Black"/>
                <a:ea typeface="+mn-ea"/>
                <a:cs typeface="+mn-cs"/>
              </a:rPr>
              <a:t>Definition</a:t>
            </a:r>
            <a:endParaRPr kumimoji="0" lang="de-DE" sz="2133" b="0" i="0" u="none" strike="noStrike" kern="1200" cap="none" spc="0" normalizeH="0" baseline="0" noProof="0" dirty="0">
              <a:ln>
                <a:noFill/>
              </a:ln>
              <a:gradFill>
                <a:gsLst>
                  <a:gs pos="0">
                    <a:srgbClr val="8766D0"/>
                  </a:gs>
                  <a:gs pos="100000">
                    <a:srgbClr val="6C9FF4"/>
                  </a:gs>
                </a:gsLst>
                <a:lin ang="5400000" scaled="1"/>
              </a:gradFill>
              <a:effectLst/>
              <a:uLnTx/>
              <a:uFillTx/>
              <a:latin typeface="Source Sans Pro Black"/>
              <a:ea typeface="+mn-ea"/>
              <a:cs typeface="+mn-cs"/>
            </a:endParaRPr>
          </a:p>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1867" b="1" i="0" u="none" strike="noStrike" kern="1200" cap="none" spc="0" normalizeH="0" baseline="0" noProof="0" dirty="0">
                <a:ln>
                  <a:noFill/>
                </a:ln>
                <a:solidFill>
                  <a:srgbClr val="B6B6BD"/>
                </a:solidFill>
                <a:effectLst/>
                <a:uLnTx/>
                <a:uFillTx/>
                <a:latin typeface="Source Sans Pro"/>
                <a:ea typeface="+mn-ea"/>
                <a:cs typeface="+mn-cs"/>
              </a:rPr>
              <a:t>C++</a:t>
            </a:r>
          </a:p>
        </p:txBody>
      </p:sp>
      <p:sp>
        <p:nvSpPr>
          <p:cNvPr id="10" name="Freeform 14">
            <a:extLst>
              <a:ext uri="{FF2B5EF4-FFF2-40B4-BE49-F238E27FC236}">
                <a16:creationId xmlns:a16="http://schemas.microsoft.com/office/drawing/2014/main" id="{96F93CB8-B4EC-483C-9822-E7A778B4F1A0}"/>
              </a:ext>
            </a:extLst>
          </p:cNvPr>
          <p:cNvSpPr>
            <a:spLocks noEditPoints="1"/>
          </p:cNvSpPr>
          <p:nvPr/>
        </p:nvSpPr>
        <p:spPr bwMode="auto">
          <a:xfrm>
            <a:off x="6182139" y="490348"/>
            <a:ext cx="578596" cy="540717"/>
          </a:xfrm>
          <a:custGeom>
            <a:avLst/>
            <a:gdLst>
              <a:gd name="T0" fmla="*/ 79 w 185"/>
              <a:gd name="T1" fmla="*/ 8 h 172"/>
              <a:gd name="T2" fmla="*/ 79 w 185"/>
              <a:gd name="T3" fmla="*/ 38 h 172"/>
              <a:gd name="T4" fmla="*/ 72 w 185"/>
              <a:gd name="T5" fmla="*/ 46 h 172"/>
              <a:gd name="T6" fmla="*/ 48 w 185"/>
              <a:gd name="T7" fmla="*/ 91 h 172"/>
              <a:gd name="T8" fmla="*/ 72 w 185"/>
              <a:gd name="T9" fmla="*/ 91 h 172"/>
              <a:gd name="T10" fmla="*/ 79 w 185"/>
              <a:gd name="T11" fmla="*/ 99 h 172"/>
              <a:gd name="T12" fmla="*/ 79 w 185"/>
              <a:gd name="T13" fmla="*/ 164 h 172"/>
              <a:gd name="T14" fmla="*/ 72 w 185"/>
              <a:gd name="T15" fmla="*/ 172 h 172"/>
              <a:gd name="T16" fmla="*/ 8 w 185"/>
              <a:gd name="T17" fmla="*/ 172 h 172"/>
              <a:gd name="T18" fmla="*/ 0 w 185"/>
              <a:gd name="T19" fmla="*/ 164 h 172"/>
              <a:gd name="T20" fmla="*/ 0 w 185"/>
              <a:gd name="T21" fmla="*/ 99 h 172"/>
              <a:gd name="T22" fmla="*/ 4 w 185"/>
              <a:gd name="T23" fmla="*/ 59 h 172"/>
              <a:gd name="T24" fmla="*/ 18 w 185"/>
              <a:gd name="T25" fmla="*/ 28 h 172"/>
              <a:gd name="T26" fmla="*/ 41 w 185"/>
              <a:gd name="T27" fmla="*/ 7 h 172"/>
              <a:gd name="T28" fmla="*/ 72 w 185"/>
              <a:gd name="T29" fmla="*/ 0 h 172"/>
              <a:gd name="T30" fmla="*/ 79 w 185"/>
              <a:gd name="T31" fmla="*/ 8 h 172"/>
              <a:gd name="T32" fmla="*/ 177 w 185"/>
              <a:gd name="T33" fmla="*/ 46 h 172"/>
              <a:gd name="T34" fmla="*/ 185 w 185"/>
              <a:gd name="T35" fmla="*/ 38 h 172"/>
              <a:gd name="T36" fmla="*/ 185 w 185"/>
              <a:gd name="T37" fmla="*/ 8 h 172"/>
              <a:gd name="T38" fmla="*/ 177 w 185"/>
              <a:gd name="T39" fmla="*/ 0 h 172"/>
              <a:gd name="T40" fmla="*/ 146 w 185"/>
              <a:gd name="T41" fmla="*/ 7 h 172"/>
              <a:gd name="T42" fmla="*/ 123 w 185"/>
              <a:gd name="T43" fmla="*/ 28 h 172"/>
              <a:gd name="T44" fmla="*/ 109 w 185"/>
              <a:gd name="T45" fmla="*/ 59 h 172"/>
              <a:gd name="T46" fmla="*/ 105 w 185"/>
              <a:gd name="T47" fmla="*/ 99 h 172"/>
              <a:gd name="T48" fmla="*/ 105 w 185"/>
              <a:gd name="T49" fmla="*/ 164 h 172"/>
              <a:gd name="T50" fmla="*/ 113 w 185"/>
              <a:gd name="T51" fmla="*/ 172 h 172"/>
              <a:gd name="T52" fmla="*/ 177 w 185"/>
              <a:gd name="T53" fmla="*/ 172 h 172"/>
              <a:gd name="T54" fmla="*/ 185 w 185"/>
              <a:gd name="T55" fmla="*/ 164 h 172"/>
              <a:gd name="T56" fmla="*/ 185 w 185"/>
              <a:gd name="T57" fmla="*/ 99 h 172"/>
              <a:gd name="T58" fmla="*/ 177 w 185"/>
              <a:gd name="T59" fmla="*/ 91 h 172"/>
              <a:gd name="T60" fmla="*/ 153 w 185"/>
              <a:gd name="T61" fmla="*/ 91 h 172"/>
              <a:gd name="T62" fmla="*/ 177 w 185"/>
              <a:gd name="T63" fmla="*/ 46 h 172"/>
              <a:gd name="T64" fmla="*/ 177 w 185"/>
              <a:gd name="T65" fmla="*/ 46 h 172"/>
              <a:gd name="T66" fmla="*/ 177 w 185"/>
              <a:gd name="T67" fmla="*/ 4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72">
                <a:moveTo>
                  <a:pt x="79" y="8"/>
                </a:moveTo>
                <a:cubicBezTo>
                  <a:pt x="79" y="38"/>
                  <a:pt x="79" y="38"/>
                  <a:pt x="79" y="38"/>
                </a:cubicBezTo>
                <a:cubicBezTo>
                  <a:pt x="79" y="43"/>
                  <a:pt x="76" y="46"/>
                  <a:pt x="72" y="46"/>
                </a:cubicBezTo>
                <a:cubicBezTo>
                  <a:pt x="57" y="46"/>
                  <a:pt x="49" y="61"/>
                  <a:pt x="48" y="91"/>
                </a:cubicBezTo>
                <a:cubicBezTo>
                  <a:pt x="72" y="91"/>
                  <a:pt x="72" y="91"/>
                  <a:pt x="72" y="91"/>
                </a:cubicBezTo>
                <a:cubicBezTo>
                  <a:pt x="76" y="91"/>
                  <a:pt x="79" y="95"/>
                  <a:pt x="79" y="99"/>
                </a:cubicBezTo>
                <a:cubicBezTo>
                  <a:pt x="79" y="164"/>
                  <a:pt x="79" y="164"/>
                  <a:pt x="79" y="164"/>
                </a:cubicBezTo>
                <a:cubicBezTo>
                  <a:pt x="79" y="168"/>
                  <a:pt x="76" y="172"/>
                  <a:pt x="72" y="172"/>
                </a:cubicBezTo>
                <a:cubicBezTo>
                  <a:pt x="8" y="172"/>
                  <a:pt x="8" y="172"/>
                  <a:pt x="8" y="172"/>
                </a:cubicBezTo>
                <a:cubicBezTo>
                  <a:pt x="3" y="172"/>
                  <a:pt x="0" y="168"/>
                  <a:pt x="0" y="164"/>
                </a:cubicBezTo>
                <a:cubicBezTo>
                  <a:pt x="0" y="99"/>
                  <a:pt x="0" y="99"/>
                  <a:pt x="0" y="99"/>
                </a:cubicBezTo>
                <a:cubicBezTo>
                  <a:pt x="0" y="84"/>
                  <a:pt x="1" y="71"/>
                  <a:pt x="4" y="59"/>
                </a:cubicBezTo>
                <a:cubicBezTo>
                  <a:pt x="7" y="47"/>
                  <a:pt x="12" y="37"/>
                  <a:pt x="18" y="28"/>
                </a:cubicBezTo>
                <a:cubicBezTo>
                  <a:pt x="24" y="19"/>
                  <a:pt x="32" y="12"/>
                  <a:pt x="41" y="7"/>
                </a:cubicBezTo>
                <a:cubicBezTo>
                  <a:pt x="50" y="2"/>
                  <a:pt x="60" y="0"/>
                  <a:pt x="72" y="0"/>
                </a:cubicBezTo>
                <a:cubicBezTo>
                  <a:pt x="76" y="0"/>
                  <a:pt x="79" y="3"/>
                  <a:pt x="79" y="8"/>
                </a:cubicBezTo>
                <a:close/>
                <a:moveTo>
                  <a:pt x="177" y="46"/>
                </a:moveTo>
                <a:cubicBezTo>
                  <a:pt x="181" y="46"/>
                  <a:pt x="185" y="43"/>
                  <a:pt x="185" y="38"/>
                </a:cubicBezTo>
                <a:cubicBezTo>
                  <a:pt x="185" y="8"/>
                  <a:pt x="185" y="8"/>
                  <a:pt x="185" y="8"/>
                </a:cubicBezTo>
                <a:cubicBezTo>
                  <a:pt x="185" y="3"/>
                  <a:pt x="181" y="0"/>
                  <a:pt x="177" y="0"/>
                </a:cubicBezTo>
                <a:cubicBezTo>
                  <a:pt x="165" y="0"/>
                  <a:pt x="155" y="2"/>
                  <a:pt x="146" y="7"/>
                </a:cubicBezTo>
                <a:cubicBezTo>
                  <a:pt x="137" y="12"/>
                  <a:pt x="129" y="19"/>
                  <a:pt x="123" y="28"/>
                </a:cubicBezTo>
                <a:cubicBezTo>
                  <a:pt x="117" y="37"/>
                  <a:pt x="112" y="47"/>
                  <a:pt x="109" y="59"/>
                </a:cubicBezTo>
                <a:cubicBezTo>
                  <a:pt x="107" y="71"/>
                  <a:pt x="105" y="84"/>
                  <a:pt x="105" y="99"/>
                </a:cubicBezTo>
                <a:cubicBezTo>
                  <a:pt x="105" y="164"/>
                  <a:pt x="105" y="164"/>
                  <a:pt x="105" y="164"/>
                </a:cubicBezTo>
                <a:cubicBezTo>
                  <a:pt x="105" y="168"/>
                  <a:pt x="108" y="172"/>
                  <a:pt x="113" y="172"/>
                </a:cubicBezTo>
                <a:cubicBezTo>
                  <a:pt x="177" y="172"/>
                  <a:pt x="177" y="172"/>
                  <a:pt x="177" y="172"/>
                </a:cubicBezTo>
                <a:cubicBezTo>
                  <a:pt x="181" y="172"/>
                  <a:pt x="185" y="168"/>
                  <a:pt x="185" y="164"/>
                </a:cubicBezTo>
                <a:cubicBezTo>
                  <a:pt x="185" y="99"/>
                  <a:pt x="185" y="99"/>
                  <a:pt x="185" y="99"/>
                </a:cubicBezTo>
                <a:cubicBezTo>
                  <a:pt x="185" y="95"/>
                  <a:pt x="181" y="91"/>
                  <a:pt x="177" y="91"/>
                </a:cubicBezTo>
                <a:cubicBezTo>
                  <a:pt x="153" y="91"/>
                  <a:pt x="153" y="91"/>
                  <a:pt x="153" y="91"/>
                </a:cubicBezTo>
                <a:cubicBezTo>
                  <a:pt x="154" y="61"/>
                  <a:pt x="162" y="46"/>
                  <a:pt x="177" y="46"/>
                </a:cubicBezTo>
                <a:close/>
                <a:moveTo>
                  <a:pt x="177" y="46"/>
                </a:moveTo>
                <a:cubicBezTo>
                  <a:pt x="177" y="46"/>
                  <a:pt x="177" y="46"/>
                  <a:pt x="177" y="46"/>
                </a:cubicBezTo>
              </a:path>
            </a:pathLst>
          </a:custGeom>
          <a:gradFill>
            <a:gsLst>
              <a:gs pos="100000">
                <a:schemeClr val="accent5"/>
              </a:gs>
              <a:gs pos="0">
                <a:schemeClr val="accent4"/>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3" name="Picture Placeholder 2">
            <a:extLst>
              <a:ext uri="{FF2B5EF4-FFF2-40B4-BE49-F238E27FC236}">
                <a16:creationId xmlns:a16="http://schemas.microsoft.com/office/drawing/2014/main" id="{0CA9902F-3BFD-4917-9386-5632CF73AD58}"/>
              </a:ext>
            </a:extLst>
          </p:cNvPr>
          <p:cNvSpPr>
            <a:spLocks noGrp="1"/>
          </p:cNvSpPr>
          <p:nvPr>
            <p:ph type="pic" sz="quarter" idx="12"/>
          </p:nvPr>
        </p:nvSpPr>
        <p:spPr/>
        <p:txBody>
          <a:bodyPr/>
          <a:lstStyle/>
          <a:p>
            <a:endParaRPr lang="de-DE"/>
          </a:p>
        </p:txBody>
      </p:sp>
    </p:spTree>
    <p:extLst>
      <p:ext uri="{BB962C8B-B14F-4D97-AF65-F5344CB8AC3E}">
        <p14:creationId xmlns:p14="http://schemas.microsoft.com/office/powerpoint/2010/main" val="32347805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F9B0C69-14C2-C108-41DB-A72F7A6D8302}"/>
              </a:ext>
            </a:extLst>
          </p:cNvPr>
          <p:cNvPicPr>
            <a:picLocks noChangeAspect="1"/>
          </p:cNvPicPr>
          <p:nvPr/>
        </p:nvPicPr>
        <p:blipFill>
          <a:blip r:embed="rId2"/>
          <a:stretch>
            <a:fillRect/>
          </a:stretch>
        </p:blipFill>
        <p:spPr>
          <a:xfrm>
            <a:off x="274320" y="1249971"/>
            <a:ext cx="11643360" cy="4358057"/>
          </a:xfrm>
          <a:prstGeom prst="rect">
            <a:avLst/>
          </a:prstGeom>
        </p:spPr>
      </p:pic>
    </p:spTree>
    <p:extLst>
      <p:ext uri="{BB962C8B-B14F-4D97-AF65-F5344CB8AC3E}">
        <p14:creationId xmlns:p14="http://schemas.microsoft.com/office/powerpoint/2010/main" val="1771400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8BB5FB9-BF77-081A-8528-1D75CA820912}"/>
              </a:ext>
            </a:extLst>
          </p:cNvPr>
          <p:cNvPicPr>
            <a:picLocks noChangeAspect="1"/>
          </p:cNvPicPr>
          <p:nvPr/>
        </p:nvPicPr>
        <p:blipFill>
          <a:blip r:embed="rId2"/>
          <a:stretch>
            <a:fillRect/>
          </a:stretch>
        </p:blipFill>
        <p:spPr>
          <a:xfrm>
            <a:off x="163830" y="2214990"/>
            <a:ext cx="11864340" cy="2428020"/>
          </a:xfrm>
          <a:prstGeom prst="rect">
            <a:avLst/>
          </a:prstGeom>
        </p:spPr>
      </p:pic>
    </p:spTree>
    <p:extLst>
      <p:ext uri="{BB962C8B-B14F-4D97-AF65-F5344CB8AC3E}">
        <p14:creationId xmlns:p14="http://schemas.microsoft.com/office/powerpoint/2010/main" val="1679235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65FEC53-D761-E831-A4F8-9B55156367DF}"/>
              </a:ext>
            </a:extLst>
          </p:cNvPr>
          <p:cNvPicPr>
            <a:picLocks noChangeAspect="1"/>
          </p:cNvPicPr>
          <p:nvPr/>
        </p:nvPicPr>
        <p:blipFill>
          <a:blip r:embed="rId2"/>
          <a:stretch>
            <a:fillRect/>
          </a:stretch>
        </p:blipFill>
        <p:spPr>
          <a:xfrm>
            <a:off x="278130" y="2267395"/>
            <a:ext cx="11635740" cy="2323210"/>
          </a:xfrm>
          <a:prstGeom prst="rect">
            <a:avLst/>
          </a:prstGeom>
        </p:spPr>
      </p:pic>
    </p:spTree>
    <p:extLst>
      <p:ext uri="{BB962C8B-B14F-4D97-AF65-F5344CB8AC3E}">
        <p14:creationId xmlns:p14="http://schemas.microsoft.com/office/powerpoint/2010/main" val="4293631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4C063B-B052-46EF-9487-3AA5A4F2964C}"/>
              </a:ext>
            </a:extLst>
          </p:cNvPr>
          <p:cNvSpPr>
            <a:spLocks noGrp="1"/>
          </p:cNvSpPr>
          <p:nvPr>
            <p:ph type="pic" sz="quarter" idx="10"/>
          </p:nvPr>
        </p:nvSpPr>
        <p:spPr/>
        <p:txBody>
          <a:bodyPr/>
          <a:lstStyle/>
          <a:p>
            <a:endParaRPr lang="de-DE"/>
          </a:p>
        </p:txBody>
      </p:sp>
      <p:sp>
        <p:nvSpPr>
          <p:cNvPr id="5" name="Freeform: Shape 4">
            <a:extLst>
              <a:ext uri="{FF2B5EF4-FFF2-40B4-BE49-F238E27FC236}">
                <a16:creationId xmlns:a16="http://schemas.microsoft.com/office/drawing/2014/main" id="{3F02183D-3155-460F-9462-B7782A8A1209}"/>
              </a:ext>
            </a:extLst>
          </p:cNvPr>
          <p:cNvSpPr/>
          <p:nvPr/>
        </p:nvSpPr>
        <p:spPr>
          <a:xfrm>
            <a:off x="4137858" y="0"/>
            <a:ext cx="8054143" cy="6858000"/>
          </a:xfrm>
          <a:custGeom>
            <a:avLst/>
            <a:gdLst>
              <a:gd name="connsiteX0" fmla="*/ 0 w 12081215"/>
              <a:gd name="connsiteY0" fmla="*/ 0 h 10287000"/>
              <a:gd name="connsiteX1" fmla="*/ 12081215 w 12081215"/>
              <a:gd name="connsiteY1" fmla="*/ 0 h 10287000"/>
              <a:gd name="connsiteX2" fmla="*/ 12081215 w 12081215"/>
              <a:gd name="connsiteY2" fmla="*/ 10287000 h 10287000"/>
              <a:gd name="connsiteX3" fmla="*/ 0 w 12081215"/>
              <a:gd name="connsiteY3" fmla="*/ 10287000 h 10287000"/>
              <a:gd name="connsiteX4" fmla="*/ 65386 w 12081215"/>
              <a:gd name="connsiteY4" fmla="*/ 10192852 h 10287000"/>
              <a:gd name="connsiteX5" fmla="*/ 1547093 w 12081215"/>
              <a:gd name="connsiteY5" fmla="*/ 5143500 h 10287000"/>
              <a:gd name="connsiteX6" fmla="*/ 65386 w 12081215"/>
              <a:gd name="connsiteY6" fmla="*/ 94148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81215" h="10287000">
                <a:moveTo>
                  <a:pt x="0" y="0"/>
                </a:moveTo>
                <a:lnTo>
                  <a:pt x="12081215" y="0"/>
                </a:lnTo>
                <a:lnTo>
                  <a:pt x="12081215" y="10287000"/>
                </a:lnTo>
                <a:lnTo>
                  <a:pt x="0" y="10287000"/>
                </a:lnTo>
                <a:lnTo>
                  <a:pt x="65386" y="10192852"/>
                </a:lnTo>
                <a:cubicBezTo>
                  <a:pt x="995993" y="8784821"/>
                  <a:pt x="1547093" y="7036984"/>
                  <a:pt x="1547093" y="5143500"/>
                </a:cubicBezTo>
                <a:cubicBezTo>
                  <a:pt x="1547093" y="3250017"/>
                  <a:pt x="995993" y="1502179"/>
                  <a:pt x="65386" y="941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47" name="TextBox 46">
            <a:extLst>
              <a:ext uri="{FF2B5EF4-FFF2-40B4-BE49-F238E27FC236}">
                <a16:creationId xmlns:a16="http://schemas.microsoft.com/office/drawing/2014/main" id="{23E5A027-7F68-49D0-91B3-936311EC45C2}"/>
              </a:ext>
            </a:extLst>
          </p:cNvPr>
          <p:cNvSpPr txBox="1"/>
          <p:nvPr/>
        </p:nvSpPr>
        <p:spPr>
          <a:xfrm>
            <a:off x="5880100" y="3075057"/>
            <a:ext cx="5664200" cy="707886"/>
          </a:xfrm>
          <a:prstGeom prst="rect">
            <a:avLst/>
          </a:prstGeom>
          <a:noFill/>
        </p:spPr>
        <p:txBody>
          <a:bodyPr wrap="square" rtlCol="0">
            <a:spAutoFit/>
          </a:bodyPr>
          <a:lstStyle>
            <a:defPPr>
              <a:defRPr lang="uk-UA"/>
            </a:defPPr>
            <a:lvl1pPr algn="ctr">
              <a:defRPr sz="16600">
                <a:gradFill>
                  <a:gsLst>
                    <a:gs pos="100000">
                      <a:schemeClr val="accent6"/>
                    </a:gs>
                    <a:gs pos="80000">
                      <a:schemeClr val="accent5"/>
                    </a:gs>
                    <a:gs pos="60000">
                      <a:schemeClr val="accent4"/>
                    </a:gs>
                    <a:gs pos="40000">
                      <a:schemeClr val="accent3"/>
                    </a:gs>
                    <a:gs pos="20000">
                      <a:schemeClr val="accent2"/>
                    </a:gs>
                    <a:gs pos="1000">
                      <a:schemeClr val="accent1"/>
                    </a:gs>
                  </a:gsLst>
                  <a:lin ang="9000000" scaled="0"/>
                </a:gradFill>
                <a:latin typeface="+mj-lt"/>
              </a:defRPr>
            </a:lvl1p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srgbClr val="FFFFFF"/>
                </a:solidFill>
                <a:effectLst/>
                <a:uLnTx/>
                <a:uFillTx/>
                <a:latin typeface="Source Sans Pro Black"/>
                <a:ea typeface="+mn-ea"/>
                <a:cs typeface="+mn-cs"/>
              </a:rPr>
              <a:t>Operatoren</a:t>
            </a:r>
          </a:p>
        </p:txBody>
      </p:sp>
      <p:sp>
        <p:nvSpPr>
          <p:cNvPr id="27" name="TextBox 26">
            <a:extLst>
              <a:ext uri="{FF2B5EF4-FFF2-40B4-BE49-F238E27FC236}">
                <a16:creationId xmlns:a16="http://schemas.microsoft.com/office/drawing/2014/main" id="{8344EC9D-0C25-4EE6-8351-B8DC7C38C514}"/>
              </a:ext>
            </a:extLst>
          </p:cNvPr>
          <p:cNvSpPr txBox="1"/>
          <p:nvPr/>
        </p:nvSpPr>
        <p:spPr>
          <a:xfrm>
            <a:off x="5880100" y="408257"/>
            <a:ext cx="5092700" cy="420564"/>
          </a:xfrm>
          <a:prstGeom prst="rect">
            <a:avLst/>
          </a:prstGeom>
          <a:noFill/>
        </p:spPr>
        <p:txBody>
          <a:bodyPr wrap="square" rtlCol="0">
            <a:sp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2133" b="0" i="0" u="none" strike="noStrike" kern="1200" cap="none" spc="0" normalizeH="0" baseline="0" noProof="0" dirty="0">
                <a:ln>
                  <a:noFill/>
                </a:ln>
                <a:solidFill>
                  <a:srgbClr val="FFC955"/>
                </a:solidFill>
                <a:effectLst/>
                <a:uLnTx/>
                <a:uFillTx/>
                <a:latin typeface="Source Sans Pro Black"/>
                <a:ea typeface="+mn-ea"/>
                <a:cs typeface="+mn-cs"/>
              </a:rPr>
              <a:t>C++</a:t>
            </a:r>
            <a:endParaRPr kumimoji="0" lang="de-DE" sz="2133" b="1" i="0" u="none" strike="noStrike" kern="1200" cap="none" spc="0" normalizeH="0" baseline="0" noProof="0" dirty="0">
              <a:ln>
                <a:noFill/>
              </a:ln>
              <a:solidFill>
                <a:srgbClr val="FFC955"/>
              </a:solidFill>
              <a:effectLst/>
              <a:uLnTx/>
              <a:uFillTx/>
              <a:latin typeface="Source Sans Pro"/>
              <a:ea typeface="+mn-ea"/>
              <a:cs typeface="+mn-cs"/>
            </a:endParaRPr>
          </a:p>
        </p:txBody>
      </p:sp>
    </p:spTree>
    <p:extLst>
      <p:ext uri="{BB962C8B-B14F-4D97-AF65-F5344CB8AC3E}">
        <p14:creationId xmlns:p14="http://schemas.microsoft.com/office/powerpoint/2010/main" val="238763411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69849" y="2699151"/>
            <a:ext cx="6738730" cy="2246769"/>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2000" b="0" i="1" u="none" strike="noStrike" kern="1200" cap="none" spc="0" normalizeH="0" baseline="0" noProof="0" dirty="0">
                <a:ln>
                  <a:noFill/>
                </a:ln>
                <a:solidFill>
                  <a:srgbClr val="B6B6BD"/>
                </a:solidFill>
                <a:effectLst/>
                <a:uLnTx/>
                <a:uFillTx/>
                <a:latin typeface="Source Sans Pro"/>
                <a:ea typeface="+mn-ea"/>
                <a:cs typeface="+mn-cs"/>
              </a:rPr>
              <a:t>Operatoren in C++ sind spezielle Symbole oder Schlüsselwörter, die verwendet werden, um bestimmte Operationen auf einer oder mehreren Operanden (Variablen oder Werten) durchzuführen. Sie sind ein grundlegender Bestandteil der Sprache und ermöglichen es, mathematische, logische und andere Arten von Berechnungen und Manipulationen durchzuführen.</a:t>
            </a:r>
          </a:p>
        </p:txBody>
      </p:sp>
      <p:sp>
        <p:nvSpPr>
          <p:cNvPr id="9" name="TextBox 8">
            <a:extLst>
              <a:ext uri="{FF2B5EF4-FFF2-40B4-BE49-F238E27FC236}">
                <a16:creationId xmlns:a16="http://schemas.microsoft.com/office/drawing/2014/main" id="{E7B99E75-A942-4785-87F6-968B84719648}"/>
              </a:ext>
            </a:extLst>
          </p:cNvPr>
          <p:cNvSpPr txBox="1"/>
          <p:nvPr/>
        </p:nvSpPr>
        <p:spPr>
          <a:xfrm>
            <a:off x="2234979" y="4945920"/>
            <a:ext cx="4673600" cy="830997"/>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2933" b="0" i="0" u="none" strike="noStrike" kern="1200" cap="none" spc="0" normalizeH="0" baseline="0" noProof="0" dirty="0">
                <a:ln>
                  <a:noFill/>
                </a:ln>
                <a:gradFill>
                  <a:gsLst>
                    <a:gs pos="0">
                      <a:srgbClr val="8766D0"/>
                    </a:gs>
                    <a:gs pos="100000">
                      <a:srgbClr val="6C9FF4"/>
                    </a:gs>
                  </a:gsLst>
                  <a:lin ang="5400000" scaled="1"/>
                </a:gradFill>
                <a:effectLst/>
                <a:uLnTx/>
                <a:uFillTx/>
                <a:latin typeface="Source Sans Pro Black"/>
                <a:ea typeface="+mn-ea"/>
                <a:cs typeface="+mn-cs"/>
              </a:rPr>
              <a:t>Definition</a:t>
            </a:r>
            <a:endParaRPr kumimoji="0" lang="de-DE" sz="2133" b="0" i="0" u="none" strike="noStrike" kern="1200" cap="none" spc="0" normalizeH="0" baseline="0" noProof="0" dirty="0">
              <a:ln>
                <a:noFill/>
              </a:ln>
              <a:gradFill>
                <a:gsLst>
                  <a:gs pos="0">
                    <a:srgbClr val="8766D0"/>
                  </a:gs>
                  <a:gs pos="100000">
                    <a:srgbClr val="6C9FF4"/>
                  </a:gs>
                </a:gsLst>
                <a:lin ang="5400000" scaled="1"/>
              </a:gradFill>
              <a:effectLst/>
              <a:uLnTx/>
              <a:uFillTx/>
              <a:latin typeface="Source Sans Pro Black"/>
              <a:ea typeface="+mn-ea"/>
              <a:cs typeface="+mn-cs"/>
            </a:endParaRPr>
          </a:p>
          <a:p>
            <a:pPr marL="0" marR="0" lvl="0" indent="0" algn="r" defTabSz="914446" rtl="0" eaLnBrk="1" fontAlgn="auto" latinLnBrk="0" hangingPunct="1">
              <a:lnSpc>
                <a:spcPct val="100000"/>
              </a:lnSpc>
              <a:spcBef>
                <a:spcPts val="0"/>
              </a:spcBef>
              <a:spcAft>
                <a:spcPts val="0"/>
              </a:spcAft>
              <a:buClrTx/>
              <a:buSzTx/>
              <a:buFontTx/>
              <a:buNone/>
              <a:tabLst/>
              <a:defRPr/>
            </a:pPr>
            <a:r>
              <a:rPr lang="de-DE" sz="1867" b="1" dirty="0">
                <a:solidFill>
                  <a:srgbClr val="B6B6BD"/>
                </a:solidFill>
                <a:latin typeface="Source Sans Pro"/>
              </a:rPr>
              <a:t>Operatoren</a:t>
            </a:r>
            <a:endParaRPr kumimoji="0" lang="de-DE" sz="1867" b="1" i="0" u="none" strike="noStrike" kern="1200" cap="none" spc="0" normalizeH="0" baseline="0" noProof="0" dirty="0">
              <a:ln>
                <a:noFill/>
              </a:ln>
              <a:solidFill>
                <a:srgbClr val="B6B6BD"/>
              </a:solidFill>
              <a:effectLst/>
              <a:uLnTx/>
              <a:uFillTx/>
              <a:latin typeface="Source Sans Pro"/>
              <a:ea typeface="+mn-ea"/>
              <a:cs typeface="+mn-cs"/>
            </a:endParaRPr>
          </a:p>
        </p:txBody>
      </p:sp>
      <p:sp>
        <p:nvSpPr>
          <p:cNvPr id="10" name="Freeform 14">
            <a:extLst>
              <a:ext uri="{FF2B5EF4-FFF2-40B4-BE49-F238E27FC236}">
                <a16:creationId xmlns:a16="http://schemas.microsoft.com/office/drawing/2014/main" id="{96F93CB8-B4EC-483C-9822-E7A778B4F1A0}"/>
              </a:ext>
            </a:extLst>
          </p:cNvPr>
          <p:cNvSpPr>
            <a:spLocks noEditPoints="1"/>
          </p:cNvSpPr>
          <p:nvPr/>
        </p:nvSpPr>
        <p:spPr bwMode="auto">
          <a:xfrm>
            <a:off x="6218334" y="2025497"/>
            <a:ext cx="578596" cy="540717"/>
          </a:xfrm>
          <a:custGeom>
            <a:avLst/>
            <a:gdLst>
              <a:gd name="T0" fmla="*/ 79 w 185"/>
              <a:gd name="T1" fmla="*/ 8 h 172"/>
              <a:gd name="T2" fmla="*/ 79 w 185"/>
              <a:gd name="T3" fmla="*/ 38 h 172"/>
              <a:gd name="T4" fmla="*/ 72 w 185"/>
              <a:gd name="T5" fmla="*/ 46 h 172"/>
              <a:gd name="T6" fmla="*/ 48 w 185"/>
              <a:gd name="T7" fmla="*/ 91 h 172"/>
              <a:gd name="T8" fmla="*/ 72 w 185"/>
              <a:gd name="T9" fmla="*/ 91 h 172"/>
              <a:gd name="T10" fmla="*/ 79 w 185"/>
              <a:gd name="T11" fmla="*/ 99 h 172"/>
              <a:gd name="T12" fmla="*/ 79 w 185"/>
              <a:gd name="T13" fmla="*/ 164 h 172"/>
              <a:gd name="T14" fmla="*/ 72 w 185"/>
              <a:gd name="T15" fmla="*/ 172 h 172"/>
              <a:gd name="T16" fmla="*/ 8 w 185"/>
              <a:gd name="T17" fmla="*/ 172 h 172"/>
              <a:gd name="T18" fmla="*/ 0 w 185"/>
              <a:gd name="T19" fmla="*/ 164 h 172"/>
              <a:gd name="T20" fmla="*/ 0 w 185"/>
              <a:gd name="T21" fmla="*/ 99 h 172"/>
              <a:gd name="T22" fmla="*/ 4 w 185"/>
              <a:gd name="T23" fmla="*/ 59 h 172"/>
              <a:gd name="T24" fmla="*/ 18 w 185"/>
              <a:gd name="T25" fmla="*/ 28 h 172"/>
              <a:gd name="T26" fmla="*/ 41 w 185"/>
              <a:gd name="T27" fmla="*/ 7 h 172"/>
              <a:gd name="T28" fmla="*/ 72 w 185"/>
              <a:gd name="T29" fmla="*/ 0 h 172"/>
              <a:gd name="T30" fmla="*/ 79 w 185"/>
              <a:gd name="T31" fmla="*/ 8 h 172"/>
              <a:gd name="T32" fmla="*/ 177 w 185"/>
              <a:gd name="T33" fmla="*/ 46 h 172"/>
              <a:gd name="T34" fmla="*/ 185 w 185"/>
              <a:gd name="T35" fmla="*/ 38 h 172"/>
              <a:gd name="T36" fmla="*/ 185 w 185"/>
              <a:gd name="T37" fmla="*/ 8 h 172"/>
              <a:gd name="T38" fmla="*/ 177 w 185"/>
              <a:gd name="T39" fmla="*/ 0 h 172"/>
              <a:gd name="T40" fmla="*/ 146 w 185"/>
              <a:gd name="T41" fmla="*/ 7 h 172"/>
              <a:gd name="T42" fmla="*/ 123 w 185"/>
              <a:gd name="T43" fmla="*/ 28 h 172"/>
              <a:gd name="T44" fmla="*/ 109 w 185"/>
              <a:gd name="T45" fmla="*/ 59 h 172"/>
              <a:gd name="T46" fmla="*/ 105 w 185"/>
              <a:gd name="T47" fmla="*/ 99 h 172"/>
              <a:gd name="T48" fmla="*/ 105 w 185"/>
              <a:gd name="T49" fmla="*/ 164 h 172"/>
              <a:gd name="T50" fmla="*/ 113 w 185"/>
              <a:gd name="T51" fmla="*/ 172 h 172"/>
              <a:gd name="T52" fmla="*/ 177 w 185"/>
              <a:gd name="T53" fmla="*/ 172 h 172"/>
              <a:gd name="T54" fmla="*/ 185 w 185"/>
              <a:gd name="T55" fmla="*/ 164 h 172"/>
              <a:gd name="T56" fmla="*/ 185 w 185"/>
              <a:gd name="T57" fmla="*/ 99 h 172"/>
              <a:gd name="T58" fmla="*/ 177 w 185"/>
              <a:gd name="T59" fmla="*/ 91 h 172"/>
              <a:gd name="T60" fmla="*/ 153 w 185"/>
              <a:gd name="T61" fmla="*/ 91 h 172"/>
              <a:gd name="T62" fmla="*/ 177 w 185"/>
              <a:gd name="T63" fmla="*/ 46 h 172"/>
              <a:gd name="T64" fmla="*/ 177 w 185"/>
              <a:gd name="T65" fmla="*/ 46 h 172"/>
              <a:gd name="T66" fmla="*/ 177 w 185"/>
              <a:gd name="T67" fmla="*/ 4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72">
                <a:moveTo>
                  <a:pt x="79" y="8"/>
                </a:moveTo>
                <a:cubicBezTo>
                  <a:pt x="79" y="38"/>
                  <a:pt x="79" y="38"/>
                  <a:pt x="79" y="38"/>
                </a:cubicBezTo>
                <a:cubicBezTo>
                  <a:pt x="79" y="43"/>
                  <a:pt x="76" y="46"/>
                  <a:pt x="72" y="46"/>
                </a:cubicBezTo>
                <a:cubicBezTo>
                  <a:pt x="57" y="46"/>
                  <a:pt x="49" y="61"/>
                  <a:pt x="48" y="91"/>
                </a:cubicBezTo>
                <a:cubicBezTo>
                  <a:pt x="72" y="91"/>
                  <a:pt x="72" y="91"/>
                  <a:pt x="72" y="91"/>
                </a:cubicBezTo>
                <a:cubicBezTo>
                  <a:pt x="76" y="91"/>
                  <a:pt x="79" y="95"/>
                  <a:pt x="79" y="99"/>
                </a:cubicBezTo>
                <a:cubicBezTo>
                  <a:pt x="79" y="164"/>
                  <a:pt x="79" y="164"/>
                  <a:pt x="79" y="164"/>
                </a:cubicBezTo>
                <a:cubicBezTo>
                  <a:pt x="79" y="168"/>
                  <a:pt x="76" y="172"/>
                  <a:pt x="72" y="172"/>
                </a:cubicBezTo>
                <a:cubicBezTo>
                  <a:pt x="8" y="172"/>
                  <a:pt x="8" y="172"/>
                  <a:pt x="8" y="172"/>
                </a:cubicBezTo>
                <a:cubicBezTo>
                  <a:pt x="3" y="172"/>
                  <a:pt x="0" y="168"/>
                  <a:pt x="0" y="164"/>
                </a:cubicBezTo>
                <a:cubicBezTo>
                  <a:pt x="0" y="99"/>
                  <a:pt x="0" y="99"/>
                  <a:pt x="0" y="99"/>
                </a:cubicBezTo>
                <a:cubicBezTo>
                  <a:pt x="0" y="84"/>
                  <a:pt x="1" y="71"/>
                  <a:pt x="4" y="59"/>
                </a:cubicBezTo>
                <a:cubicBezTo>
                  <a:pt x="7" y="47"/>
                  <a:pt x="12" y="37"/>
                  <a:pt x="18" y="28"/>
                </a:cubicBezTo>
                <a:cubicBezTo>
                  <a:pt x="24" y="19"/>
                  <a:pt x="32" y="12"/>
                  <a:pt x="41" y="7"/>
                </a:cubicBezTo>
                <a:cubicBezTo>
                  <a:pt x="50" y="2"/>
                  <a:pt x="60" y="0"/>
                  <a:pt x="72" y="0"/>
                </a:cubicBezTo>
                <a:cubicBezTo>
                  <a:pt x="76" y="0"/>
                  <a:pt x="79" y="3"/>
                  <a:pt x="79" y="8"/>
                </a:cubicBezTo>
                <a:close/>
                <a:moveTo>
                  <a:pt x="177" y="46"/>
                </a:moveTo>
                <a:cubicBezTo>
                  <a:pt x="181" y="46"/>
                  <a:pt x="185" y="43"/>
                  <a:pt x="185" y="38"/>
                </a:cubicBezTo>
                <a:cubicBezTo>
                  <a:pt x="185" y="8"/>
                  <a:pt x="185" y="8"/>
                  <a:pt x="185" y="8"/>
                </a:cubicBezTo>
                <a:cubicBezTo>
                  <a:pt x="185" y="3"/>
                  <a:pt x="181" y="0"/>
                  <a:pt x="177" y="0"/>
                </a:cubicBezTo>
                <a:cubicBezTo>
                  <a:pt x="165" y="0"/>
                  <a:pt x="155" y="2"/>
                  <a:pt x="146" y="7"/>
                </a:cubicBezTo>
                <a:cubicBezTo>
                  <a:pt x="137" y="12"/>
                  <a:pt x="129" y="19"/>
                  <a:pt x="123" y="28"/>
                </a:cubicBezTo>
                <a:cubicBezTo>
                  <a:pt x="117" y="37"/>
                  <a:pt x="112" y="47"/>
                  <a:pt x="109" y="59"/>
                </a:cubicBezTo>
                <a:cubicBezTo>
                  <a:pt x="107" y="71"/>
                  <a:pt x="105" y="84"/>
                  <a:pt x="105" y="99"/>
                </a:cubicBezTo>
                <a:cubicBezTo>
                  <a:pt x="105" y="164"/>
                  <a:pt x="105" y="164"/>
                  <a:pt x="105" y="164"/>
                </a:cubicBezTo>
                <a:cubicBezTo>
                  <a:pt x="105" y="168"/>
                  <a:pt x="108" y="172"/>
                  <a:pt x="113" y="172"/>
                </a:cubicBezTo>
                <a:cubicBezTo>
                  <a:pt x="177" y="172"/>
                  <a:pt x="177" y="172"/>
                  <a:pt x="177" y="172"/>
                </a:cubicBezTo>
                <a:cubicBezTo>
                  <a:pt x="181" y="172"/>
                  <a:pt x="185" y="168"/>
                  <a:pt x="185" y="164"/>
                </a:cubicBezTo>
                <a:cubicBezTo>
                  <a:pt x="185" y="99"/>
                  <a:pt x="185" y="99"/>
                  <a:pt x="185" y="99"/>
                </a:cubicBezTo>
                <a:cubicBezTo>
                  <a:pt x="185" y="95"/>
                  <a:pt x="181" y="91"/>
                  <a:pt x="177" y="91"/>
                </a:cubicBezTo>
                <a:cubicBezTo>
                  <a:pt x="153" y="91"/>
                  <a:pt x="153" y="91"/>
                  <a:pt x="153" y="91"/>
                </a:cubicBezTo>
                <a:cubicBezTo>
                  <a:pt x="154" y="61"/>
                  <a:pt x="162" y="46"/>
                  <a:pt x="177" y="46"/>
                </a:cubicBezTo>
                <a:close/>
                <a:moveTo>
                  <a:pt x="177" y="46"/>
                </a:moveTo>
                <a:cubicBezTo>
                  <a:pt x="177" y="46"/>
                  <a:pt x="177" y="46"/>
                  <a:pt x="177" y="46"/>
                </a:cubicBezTo>
              </a:path>
            </a:pathLst>
          </a:custGeom>
          <a:gradFill>
            <a:gsLst>
              <a:gs pos="100000">
                <a:schemeClr val="accent5"/>
              </a:gs>
              <a:gs pos="0">
                <a:schemeClr val="accent4"/>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3" name="Picture Placeholder 2">
            <a:extLst>
              <a:ext uri="{FF2B5EF4-FFF2-40B4-BE49-F238E27FC236}">
                <a16:creationId xmlns:a16="http://schemas.microsoft.com/office/drawing/2014/main" id="{0CA9902F-3BFD-4917-9386-5632CF73AD58}"/>
              </a:ext>
            </a:extLst>
          </p:cNvPr>
          <p:cNvSpPr>
            <a:spLocks noGrp="1"/>
          </p:cNvSpPr>
          <p:nvPr>
            <p:ph type="pic" sz="quarter" idx="12"/>
          </p:nvPr>
        </p:nvSpPr>
        <p:spPr/>
        <p:txBody>
          <a:bodyPr/>
          <a:lstStyle/>
          <a:p>
            <a:endParaRPr lang="de-DE"/>
          </a:p>
        </p:txBody>
      </p:sp>
    </p:spTree>
    <p:extLst>
      <p:ext uri="{BB962C8B-B14F-4D97-AF65-F5344CB8AC3E}">
        <p14:creationId xmlns:p14="http://schemas.microsoft.com/office/powerpoint/2010/main" val="391594046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28F71A9-5D5D-A7D7-668E-D9B1D2D41AE5}"/>
              </a:ext>
            </a:extLst>
          </p:cNvPr>
          <p:cNvPicPr>
            <a:picLocks noChangeAspect="1"/>
          </p:cNvPicPr>
          <p:nvPr/>
        </p:nvPicPr>
        <p:blipFill>
          <a:blip r:embed="rId2"/>
          <a:stretch>
            <a:fillRect/>
          </a:stretch>
        </p:blipFill>
        <p:spPr>
          <a:xfrm>
            <a:off x="312420" y="1918336"/>
            <a:ext cx="11567160" cy="3021328"/>
          </a:xfrm>
          <a:prstGeom prst="rect">
            <a:avLst/>
          </a:prstGeom>
        </p:spPr>
      </p:pic>
    </p:spTree>
    <p:extLst>
      <p:ext uri="{BB962C8B-B14F-4D97-AF65-F5344CB8AC3E}">
        <p14:creationId xmlns:p14="http://schemas.microsoft.com/office/powerpoint/2010/main" val="1321842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8579720-F646-A239-33B3-FE7E47A8B024}"/>
              </a:ext>
            </a:extLst>
          </p:cNvPr>
          <p:cNvPicPr>
            <a:picLocks noChangeAspect="1"/>
          </p:cNvPicPr>
          <p:nvPr/>
        </p:nvPicPr>
        <p:blipFill>
          <a:blip r:embed="rId2"/>
          <a:stretch>
            <a:fillRect/>
          </a:stretch>
        </p:blipFill>
        <p:spPr>
          <a:xfrm>
            <a:off x="194310" y="1467219"/>
            <a:ext cx="11803380" cy="3923561"/>
          </a:xfrm>
          <a:prstGeom prst="rect">
            <a:avLst/>
          </a:prstGeom>
        </p:spPr>
      </p:pic>
    </p:spTree>
    <p:extLst>
      <p:ext uri="{BB962C8B-B14F-4D97-AF65-F5344CB8AC3E}">
        <p14:creationId xmlns:p14="http://schemas.microsoft.com/office/powerpoint/2010/main" val="274096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4D879287-5CD0-0E1D-D52B-C55681AE0C83}"/>
              </a:ext>
            </a:extLst>
          </p:cNvPr>
          <p:cNvPicPr>
            <a:picLocks noChangeAspect="1"/>
          </p:cNvPicPr>
          <p:nvPr/>
        </p:nvPicPr>
        <p:blipFill>
          <a:blip r:embed="rId2"/>
          <a:stretch>
            <a:fillRect/>
          </a:stretch>
        </p:blipFill>
        <p:spPr>
          <a:xfrm>
            <a:off x="312420" y="2338942"/>
            <a:ext cx="11567160" cy="2180116"/>
          </a:xfrm>
          <a:prstGeom prst="rect">
            <a:avLst/>
          </a:prstGeom>
        </p:spPr>
      </p:pic>
    </p:spTree>
    <p:extLst>
      <p:ext uri="{BB962C8B-B14F-4D97-AF65-F5344CB8AC3E}">
        <p14:creationId xmlns:p14="http://schemas.microsoft.com/office/powerpoint/2010/main" val="9073014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E2F2493D-A5D0-F333-8665-11D24AD4A588}"/>
              </a:ext>
            </a:extLst>
          </p:cNvPr>
          <p:cNvPicPr>
            <a:picLocks noChangeAspect="1"/>
          </p:cNvPicPr>
          <p:nvPr/>
        </p:nvPicPr>
        <p:blipFill>
          <a:blip r:embed="rId2"/>
          <a:stretch>
            <a:fillRect/>
          </a:stretch>
        </p:blipFill>
        <p:spPr>
          <a:xfrm>
            <a:off x="323850" y="1616813"/>
            <a:ext cx="11544300" cy="3624373"/>
          </a:xfrm>
          <a:prstGeom prst="rect">
            <a:avLst/>
          </a:prstGeom>
        </p:spPr>
      </p:pic>
    </p:spTree>
    <p:extLst>
      <p:ext uri="{BB962C8B-B14F-4D97-AF65-F5344CB8AC3E}">
        <p14:creationId xmlns:p14="http://schemas.microsoft.com/office/powerpoint/2010/main" val="30194231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D18995A-4C29-7C7F-E8F1-C52388CCC13E}"/>
              </a:ext>
            </a:extLst>
          </p:cNvPr>
          <p:cNvPicPr>
            <a:picLocks noChangeAspect="1"/>
          </p:cNvPicPr>
          <p:nvPr/>
        </p:nvPicPr>
        <p:blipFill>
          <a:blip r:embed="rId2"/>
          <a:stretch>
            <a:fillRect/>
          </a:stretch>
        </p:blipFill>
        <p:spPr>
          <a:xfrm>
            <a:off x="1013703" y="1137918"/>
            <a:ext cx="10164594" cy="4582164"/>
          </a:xfrm>
          <a:prstGeom prst="rect">
            <a:avLst/>
          </a:prstGeom>
        </p:spPr>
      </p:pic>
    </p:spTree>
    <p:extLst>
      <p:ext uri="{BB962C8B-B14F-4D97-AF65-F5344CB8AC3E}">
        <p14:creationId xmlns:p14="http://schemas.microsoft.com/office/powerpoint/2010/main" val="3708228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85089" y="1848384"/>
            <a:ext cx="6738730" cy="3416320"/>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2400" b="0" i="1" u="none" strike="noStrike" kern="1200" cap="none" spc="0" normalizeH="0" baseline="0" noProof="0" dirty="0">
                <a:ln>
                  <a:noFill/>
                </a:ln>
                <a:solidFill>
                  <a:srgbClr val="B6B6BD"/>
                </a:solidFill>
                <a:effectLst/>
                <a:uLnTx/>
                <a:uFillTx/>
                <a:latin typeface="Source Sans Pro"/>
                <a:ea typeface="+mn-ea"/>
                <a:cs typeface="+mn-cs"/>
              </a:rPr>
              <a:t>C++ wird in einer Vielzahl von Anwendungen eingesetzt, darunter Softwareentwicklung, Spieleentwicklung, Systemsoftware, Treiberentwicklung, eingebettete Systeme und High-Performance-Computing. Aufgrund seiner Leistungsfähigkeit und Flexibilität bleibt es eine beliebte Wahl unter Entwicklern, obwohl es eine höhere Komplexität und eine steilere Lernkurve als einige andere Programmiersprachen hat.</a:t>
            </a:r>
          </a:p>
        </p:txBody>
      </p:sp>
      <p:sp>
        <p:nvSpPr>
          <p:cNvPr id="10" name="Freeform 14">
            <a:extLst>
              <a:ext uri="{FF2B5EF4-FFF2-40B4-BE49-F238E27FC236}">
                <a16:creationId xmlns:a16="http://schemas.microsoft.com/office/drawing/2014/main" id="{96F93CB8-B4EC-483C-9822-E7A778B4F1A0}"/>
              </a:ext>
            </a:extLst>
          </p:cNvPr>
          <p:cNvSpPr>
            <a:spLocks noEditPoints="1"/>
          </p:cNvSpPr>
          <p:nvPr/>
        </p:nvSpPr>
        <p:spPr bwMode="auto">
          <a:xfrm>
            <a:off x="6212619" y="1130428"/>
            <a:ext cx="578596" cy="540717"/>
          </a:xfrm>
          <a:custGeom>
            <a:avLst/>
            <a:gdLst>
              <a:gd name="T0" fmla="*/ 79 w 185"/>
              <a:gd name="T1" fmla="*/ 8 h 172"/>
              <a:gd name="T2" fmla="*/ 79 w 185"/>
              <a:gd name="T3" fmla="*/ 38 h 172"/>
              <a:gd name="T4" fmla="*/ 72 w 185"/>
              <a:gd name="T5" fmla="*/ 46 h 172"/>
              <a:gd name="T6" fmla="*/ 48 w 185"/>
              <a:gd name="T7" fmla="*/ 91 h 172"/>
              <a:gd name="T8" fmla="*/ 72 w 185"/>
              <a:gd name="T9" fmla="*/ 91 h 172"/>
              <a:gd name="T10" fmla="*/ 79 w 185"/>
              <a:gd name="T11" fmla="*/ 99 h 172"/>
              <a:gd name="T12" fmla="*/ 79 w 185"/>
              <a:gd name="T13" fmla="*/ 164 h 172"/>
              <a:gd name="T14" fmla="*/ 72 w 185"/>
              <a:gd name="T15" fmla="*/ 172 h 172"/>
              <a:gd name="T16" fmla="*/ 8 w 185"/>
              <a:gd name="T17" fmla="*/ 172 h 172"/>
              <a:gd name="T18" fmla="*/ 0 w 185"/>
              <a:gd name="T19" fmla="*/ 164 h 172"/>
              <a:gd name="T20" fmla="*/ 0 w 185"/>
              <a:gd name="T21" fmla="*/ 99 h 172"/>
              <a:gd name="T22" fmla="*/ 4 w 185"/>
              <a:gd name="T23" fmla="*/ 59 h 172"/>
              <a:gd name="T24" fmla="*/ 18 w 185"/>
              <a:gd name="T25" fmla="*/ 28 h 172"/>
              <a:gd name="T26" fmla="*/ 41 w 185"/>
              <a:gd name="T27" fmla="*/ 7 h 172"/>
              <a:gd name="T28" fmla="*/ 72 w 185"/>
              <a:gd name="T29" fmla="*/ 0 h 172"/>
              <a:gd name="T30" fmla="*/ 79 w 185"/>
              <a:gd name="T31" fmla="*/ 8 h 172"/>
              <a:gd name="T32" fmla="*/ 177 w 185"/>
              <a:gd name="T33" fmla="*/ 46 h 172"/>
              <a:gd name="T34" fmla="*/ 185 w 185"/>
              <a:gd name="T35" fmla="*/ 38 h 172"/>
              <a:gd name="T36" fmla="*/ 185 w 185"/>
              <a:gd name="T37" fmla="*/ 8 h 172"/>
              <a:gd name="T38" fmla="*/ 177 w 185"/>
              <a:gd name="T39" fmla="*/ 0 h 172"/>
              <a:gd name="T40" fmla="*/ 146 w 185"/>
              <a:gd name="T41" fmla="*/ 7 h 172"/>
              <a:gd name="T42" fmla="*/ 123 w 185"/>
              <a:gd name="T43" fmla="*/ 28 h 172"/>
              <a:gd name="T44" fmla="*/ 109 w 185"/>
              <a:gd name="T45" fmla="*/ 59 h 172"/>
              <a:gd name="T46" fmla="*/ 105 w 185"/>
              <a:gd name="T47" fmla="*/ 99 h 172"/>
              <a:gd name="T48" fmla="*/ 105 w 185"/>
              <a:gd name="T49" fmla="*/ 164 h 172"/>
              <a:gd name="T50" fmla="*/ 113 w 185"/>
              <a:gd name="T51" fmla="*/ 172 h 172"/>
              <a:gd name="T52" fmla="*/ 177 w 185"/>
              <a:gd name="T53" fmla="*/ 172 h 172"/>
              <a:gd name="T54" fmla="*/ 185 w 185"/>
              <a:gd name="T55" fmla="*/ 164 h 172"/>
              <a:gd name="T56" fmla="*/ 185 w 185"/>
              <a:gd name="T57" fmla="*/ 99 h 172"/>
              <a:gd name="T58" fmla="*/ 177 w 185"/>
              <a:gd name="T59" fmla="*/ 91 h 172"/>
              <a:gd name="T60" fmla="*/ 153 w 185"/>
              <a:gd name="T61" fmla="*/ 91 h 172"/>
              <a:gd name="T62" fmla="*/ 177 w 185"/>
              <a:gd name="T63" fmla="*/ 46 h 172"/>
              <a:gd name="T64" fmla="*/ 177 w 185"/>
              <a:gd name="T65" fmla="*/ 46 h 172"/>
              <a:gd name="T66" fmla="*/ 177 w 185"/>
              <a:gd name="T67" fmla="*/ 4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72">
                <a:moveTo>
                  <a:pt x="79" y="8"/>
                </a:moveTo>
                <a:cubicBezTo>
                  <a:pt x="79" y="38"/>
                  <a:pt x="79" y="38"/>
                  <a:pt x="79" y="38"/>
                </a:cubicBezTo>
                <a:cubicBezTo>
                  <a:pt x="79" y="43"/>
                  <a:pt x="76" y="46"/>
                  <a:pt x="72" y="46"/>
                </a:cubicBezTo>
                <a:cubicBezTo>
                  <a:pt x="57" y="46"/>
                  <a:pt x="49" y="61"/>
                  <a:pt x="48" y="91"/>
                </a:cubicBezTo>
                <a:cubicBezTo>
                  <a:pt x="72" y="91"/>
                  <a:pt x="72" y="91"/>
                  <a:pt x="72" y="91"/>
                </a:cubicBezTo>
                <a:cubicBezTo>
                  <a:pt x="76" y="91"/>
                  <a:pt x="79" y="95"/>
                  <a:pt x="79" y="99"/>
                </a:cubicBezTo>
                <a:cubicBezTo>
                  <a:pt x="79" y="164"/>
                  <a:pt x="79" y="164"/>
                  <a:pt x="79" y="164"/>
                </a:cubicBezTo>
                <a:cubicBezTo>
                  <a:pt x="79" y="168"/>
                  <a:pt x="76" y="172"/>
                  <a:pt x="72" y="172"/>
                </a:cubicBezTo>
                <a:cubicBezTo>
                  <a:pt x="8" y="172"/>
                  <a:pt x="8" y="172"/>
                  <a:pt x="8" y="172"/>
                </a:cubicBezTo>
                <a:cubicBezTo>
                  <a:pt x="3" y="172"/>
                  <a:pt x="0" y="168"/>
                  <a:pt x="0" y="164"/>
                </a:cubicBezTo>
                <a:cubicBezTo>
                  <a:pt x="0" y="99"/>
                  <a:pt x="0" y="99"/>
                  <a:pt x="0" y="99"/>
                </a:cubicBezTo>
                <a:cubicBezTo>
                  <a:pt x="0" y="84"/>
                  <a:pt x="1" y="71"/>
                  <a:pt x="4" y="59"/>
                </a:cubicBezTo>
                <a:cubicBezTo>
                  <a:pt x="7" y="47"/>
                  <a:pt x="12" y="37"/>
                  <a:pt x="18" y="28"/>
                </a:cubicBezTo>
                <a:cubicBezTo>
                  <a:pt x="24" y="19"/>
                  <a:pt x="32" y="12"/>
                  <a:pt x="41" y="7"/>
                </a:cubicBezTo>
                <a:cubicBezTo>
                  <a:pt x="50" y="2"/>
                  <a:pt x="60" y="0"/>
                  <a:pt x="72" y="0"/>
                </a:cubicBezTo>
                <a:cubicBezTo>
                  <a:pt x="76" y="0"/>
                  <a:pt x="79" y="3"/>
                  <a:pt x="79" y="8"/>
                </a:cubicBezTo>
                <a:close/>
                <a:moveTo>
                  <a:pt x="177" y="46"/>
                </a:moveTo>
                <a:cubicBezTo>
                  <a:pt x="181" y="46"/>
                  <a:pt x="185" y="43"/>
                  <a:pt x="185" y="38"/>
                </a:cubicBezTo>
                <a:cubicBezTo>
                  <a:pt x="185" y="8"/>
                  <a:pt x="185" y="8"/>
                  <a:pt x="185" y="8"/>
                </a:cubicBezTo>
                <a:cubicBezTo>
                  <a:pt x="185" y="3"/>
                  <a:pt x="181" y="0"/>
                  <a:pt x="177" y="0"/>
                </a:cubicBezTo>
                <a:cubicBezTo>
                  <a:pt x="165" y="0"/>
                  <a:pt x="155" y="2"/>
                  <a:pt x="146" y="7"/>
                </a:cubicBezTo>
                <a:cubicBezTo>
                  <a:pt x="137" y="12"/>
                  <a:pt x="129" y="19"/>
                  <a:pt x="123" y="28"/>
                </a:cubicBezTo>
                <a:cubicBezTo>
                  <a:pt x="117" y="37"/>
                  <a:pt x="112" y="47"/>
                  <a:pt x="109" y="59"/>
                </a:cubicBezTo>
                <a:cubicBezTo>
                  <a:pt x="107" y="71"/>
                  <a:pt x="105" y="84"/>
                  <a:pt x="105" y="99"/>
                </a:cubicBezTo>
                <a:cubicBezTo>
                  <a:pt x="105" y="164"/>
                  <a:pt x="105" y="164"/>
                  <a:pt x="105" y="164"/>
                </a:cubicBezTo>
                <a:cubicBezTo>
                  <a:pt x="105" y="168"/>
                  <a:pt x="108" y="172"/>
                  <a:pt x="113" y="172"/>
                </a:cubicBezTo>
                <a:cubicBezTo>
                  <a:pt x="177" y="172"/>
                  <a:pt x="177" y="172"/>
                  <a:pt x="177" y="172"/>
                </a:cubicBezTo>
                <a:cubicBezTo>
                  <a:pt x="181" y="172"/>
                  <a:pt x="185" y="168"/>
                  <a:pt x="185" y="164"/>
                </a:cubicBezTo>
                <a:cubicBezTo>
                  <a:pt x="185" y="99"/>
                  <a:pt x="185" y="99"/>
                  <a:pt x="185" y="99"/>
                </a:cubicBezTo>
                <a:cubicBezTo>
                  <a:pt x="185" y="95"/>
                  <a:pt x="181" y="91"/>
                  <a:pt x="177" y="91"/>
                </a:cubicBezTo>
                <a:cubicBezTo>
                  <a:pt x="153" y="91"/>
                  <a:pt x="153" y="91"/>
                  <a:pt x="153" y="91"/>
                </a:cubicBezTo>
                <a:cubicBezTo>
                  <a:pt x="154" y="61"/>
                  <a:pt x="162" y="46"/>
                  <a:pt x="177" y="46"/>
                </a:cubicBezTo>
                <a:close/>
                <a:moveTo>
                  <a:pt x="177" y="46"/>
                </a:moveTo>
                <a:cubicBezTo>
                  <a:pt x="177" y="46"/>
                  <a:pt x="177" y="46"/>
                  <a:pt x="177" y="46"/>
                </a:cubicBezTo>
              </a:path>
            </a:pathLst>
          </a:custGeom>
          <a:gradFill>
            <a:gsLst>
              <a:gs pos="100000">
                <a:schemeClr val="accent5"/>
              </a:gs>
              <a:gs pos="0">
                <a:schemeClr val="accent4"/>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3" name="Picture Placeholder 2">
            <a:extLst>
              <a:ext uri="{FF2B5EF4-FFF2-40B4-BE49-F238E27FC236}">
                <a16:creationId xmlns:a16="http://schemas.microsoft.com/office/drawing/2014/main" id="{0CA9902F-3BFD-4917-9386-5632CF73AD58}"/>
              </a:ext>
            </a:extLst>
          </p:cNvPr>
          <p:cNvSpPr>
            <a:spLocks noGrp="1"/>
          </p:cNvSpPr>
          <p:nvPr>
            <p:ph type="pic" sz="quarter" idx="12"/>
          </p:nvPr>
        </p:nvSpPr>
        <p:spPr/>
        <p:txBody>
          <a:bodyPr/>
          <a:lstStyle/>
          <a:p>
            <a:endParaRPr lang="de-DE"/>
          </a:p>
        </p:txBody>
      </p:sp>
    </p:spTree>
    <p:extLst>
      <p:ext uri="{BB962C8B-B14F-4D97-AF65-F5344CB8AC3E}">
        <p14:creationId xmlns:p14="http://schemas.microsoft.com/office/powerpoint/2010/main" val="349819937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4E18A427-2887-4971-F58F-BBB945DB6CF3}"/>
              </a:ext>
            </a:extLst>
          </p:cNvPr>
          <p:cNvPicPr>
            <a:picLocks noChangeAspect="1"/>
          </p:cNvPicPr>
          <p:nvPr/>
        </p:nvPicPr>
        <p:blipFill>
          <a:blip r:embed="rId2"/>
          <a:stretch>
            <a:fillRect/>
          </a:stretch>
        </p:blipFill>
        <p:spPr>
          <a:xfrm>
            <a:off x="499110" y="2553163"/>
            <a:ext cx="11193780" cy="1751674"/>
          </a:xfrm>
          <a:prstGeom prst="rect">
            <a:avLst/>
          </a:prstGeom>
        </p:spPr>
      </p:pic>
    </p:spTree>
    <p:extLst>
      <p:ext uri="{BB962C8B-B14F-4D97-AF65-F5344CB8AC3E}">
        <p14:creationId xmlns:p14="http://schemas.microsoft.com/office/powerpoint/2010/main" val="6504701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84EA0361-B1D3-41A5-F57D-621910D41AA4}"/>
              </a:ext>
            </a:extLst>
          </p:cNvPr>
          <p:cNvPicPr>
            <a:picLocks noChangeAspect="1"/>
          </p:cNvPicPr>
          <p:nvPr/>
        </p:nvPicPr>
        <p:blipFill>
          <a:blip r:embed="rId2"/>
          <a:stretch>
            <a:fillRect/>
          </a:stretch>
        </p:blipFill>
        <p:spPr>
          <a:xfrm>
            <a:off x="1156598" y="2785973"/>
            <a:ext cx="9878804" cy="1286054"/>
          </a:xfrm>
          <a:prstGeom prst="rect">
            <a:avLst/>
          </a:prstGeom>
        </p:spPr>
      </p:pic>
    </p:spTree>
    <p:extLst>
      <p:ext uri="{BB962C8B-B14F-4D97-AF65-F5344CB8AC3E}">
        <p14:creationId xmlns:p14="http://schemas.microsoft.com/office/powerpoint/2010/main" val="29662052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75AE02C-C519-22B1-5DA1-20432C9F806B}"/>
              </a:ext>
            </a:extLst>
          </p:cNvPr>
          <p:cNvPicPr>
            <a:picLocks noChangeAspect="1"/>
          </p:cNvPicPr>
          <p:nvPr/>
        </p:nvPicPr>
        <p:blipFill>
          <a:blip r:embed="rId2"/>
          <a:stretch>
            <a:fillRect/>
          </a:stretch>
        </p:blipFill>
        <p:spPr>
          <a:xfrm>
            <a:off x="289560" y="1758931"/>
            <a:ext cx="11612880" cy="3340137"/>
          </a:xfrm>
          <a:prstGeom prst="rect">
            <a:avLst/>
          </a:prstGeom>
        </p:spPr>
      </p:pic>
    </p:spTree>
    <p:extLst>
      <p:ext uri="{BB962C8B-B14F-4D97-AF65-F5344CB8AC3E}">
        <p14:creationId xmlns:p14="http://schemas.microsoft.com/office/powerpoint/2010/main" val="431371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4C063B-B052-46EF-9487-3AA5A4F2964C}"/>
              </a:ext>
            </a:extLst>
          </p:cNvPr>
          <p:cNvSpPr>
            <a:spLocks noGrp="1"/>
          </p:cNvSpPr>
          <p:nvPr>
            <p:ph type="pic" sz="quarter" idx="10"/>
          </p:nvPr>
        </p:nvSpPr>
        <p:spPr/>
        <p:txBody>
          <a:bodyPr/>
          <a:lstStyle/>
          <a:p>
            <a:endParaRPr lang="de-DE"/>
          </a:p>
        </p:txBody>
      </p:sp>
      <p:sp>
        <p:nvSpPr>
          <p:cNvPr id="5" name="Freeform: Shape 4">
            <a:extLst>
              <a:ext uri="{FF2B5EF4-FFF2-40B4-BE49-F238E27FC236}">
                <a16:creationId xmlns:a16="http://schemas.microsoft.com/office/drawing/2014/main" id="{3F02183D-3155-460F-9462-B7782A8A1209}"/>
              </a:ext>
            </a:extLst>
          </p:cNvPr>
          <p:cNvSpPr/>
          <p:nvPr/>
        </p:nvSpPr>
        <p:spPr>
          <a:xfrm>
            <a:off x="4137858" y="0"/>
            <a:ext cx="8054143" cy="6858000"/>
          </a:xfrm>
          <a:custGeom>
            <a:avLst/>
            <a:gdLst>
              <a:gd name="connsiteX0" fmla="*/ 0 w 12081215"/>
              <a:gd name="connsiteY0" fmla="*/ 0 h 10287000"/>
              <a:gd name="connsiteX1" fmla="*/ 12081215 w 12081215"/>
              <a:gd name="connsiteY1" fmla="*/ 0 h 10287000"/>
              <a:gd name="connsiteX2" fmla="*/ 12081215 w 12081215"/>
              <a:gd name="connsiteY2" fmla="*/ 10287000 h 10287000"/>
              <a:gd name="connsiteX3" fmla="*/ 0 w 12081215"/>
              <a:gd name="connsiteY3" fmla="*/ 10287000 h 10287000"/>
              <a:gd name="connsiteX4" fmla="*/ 65386 w 12081215"/>
              <a:gd name="connsiteY4" fmla="*/ 10192852 h 10287000"/>
              <a:gd name="connsiteX5" fmla="*/ 1547093 w 12081215"/>
              <a:gd name="connsiteY5" fmla="*/ 5143500 h 10287000"/>
              <a:gd name="connsiteX6" fmla="*/ 65386 w 12081215"/>
              <a:gd name="connsiteY6" fmla="*/ 94148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81215" h="10287000">
                <a:moveTo>
                  <a:pt x="0" y="0"/>
                </a:moveTo>
                <a:lnTo>
                  <a:pt x="12081215" y="0"/>
                </a:lnTo>
                <a:lnTo>
                  <a:pt x="12081215" y="10287000"/>
                </a:lnTo>
                <a:lnTo>
                  <a:pt x="0" y="10287000"/>
                </a:lnTo>
                <a:lnTo>
                  <a:pt x="65386" y="10192852"/>
                </a:lnTo>
                <a:cubicBezTo>
                  <a:pt x="995993" y="8784821"/>
                  <a:pt x="1547093" y="7036984"/>
                  <a:pt x="1547093" y="5143500"/>
                </a:cubicBezTo>
                <a:cubicBezTo>
                  <a:pt x="1547093" y="3250017"/>
                  <a:pt x="995993" y="1502179"/>
                  <a:pt x="65386" y="941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47" name="TextBox 46">
            <a:extLst>
              <a:ext uri="{FF2B5EF4-FFF2-40B4-BE49-F238E27FC236}">
                <a16:creationId xmlns:a16="http://schemas.microsoft.com/office/drawing/2014/main" id="{23E5A027-7F68-49D0-91B3-936311EC45C2}"/>
              </a:ext>
            </a:extLst>
          </p:cNvPr>
          <p:cNvSpPr txBox="1"/>
          <p:nvPr/>
        </p:nvSpPr>
        <p:spPr>
          <a:xfrm>
            <a:off x="5880100" y="3075057"/>
            <a:ext cx="5664200" cy="707886"/>
          </a:xfrm>
          <a:prstGeom prst="rect">
            <a:avLst/>
          </a:prstGeom>
          <a:noFill/>
        </p:spPr>
        <p:txBody>
          <a:bodyPr wrap="square" rtlCol="0">
            <a:spAutoFit/>
          </a:bodyPr>
          <a:lstStyle>
            <a:defPPr>
              <a:defRPr lang="uk-UA"/>
            </a:defPPr>
            <a:lvl1pPr algn="ctr">
              <a:defRPr sz="16600">
                <a:gradFill>
                  <a:gsLst>
                    <a:gs pos="100000">
                      <a:schemeClr val="accent6"/>
                    </a:gs>
                    <a:gs pos="80000">
                      <a:schemeClr val="accent5"/>
                    </a:gs>
                    <a:gs pos="60000">
                      <a:schemeClr val="accent4"/>
                    </a:gs>
                    <a:gs pos="40000">
                      <a:schemeClr val="accent3"/>
                    </a:gs>
                    <a:gs pos="20000">
                      <a:schemeClr val="accent2"/>
                    </a:gs>
                    <a:gs pos="1000">
                      <a:schemeClr val="accent1"/>
                    </a:gs>
                  </a:gsLst>
                  <a:lin ang="9000000" scaled="0"/>
                </a:gradFill>
                <a:latin typeface="+mj-lt"/>
              </a:defRPr>
            </a:lvl1p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srgbClr val="FFFFFF"/>
                </a:solidFill>
                <a:effectLst/>
                <a:uLnTx/>
                <a:uFillTx/>
                <a:latin typeface="Source Sans Pro Black"/>
                <a:ea typeface="+mn-ea"/>
                <a:cs typeface="+mn-cs"/>
              </a:rPr>
              <a:t>Schleifen</a:t>
            </a:r>
          </a:p>
        </p:txBody>
      </p:sp>
      <p:sp>
        <p:nvSpPr>
          <p:cNvPr id="27" name="TextBox 26">
            <a:extLst>
              <a:ext uri="{FF2B5EF4-FFF2-40B4-BE49-F238E27FC236}">
                <a16:creationId xmlns:a16="http://schemas.microsoft.com/office/drawing/2014/main" id="{8344EC9D-0C25-4EE6-8351-B8DC7C38C514}"/>
              </a:ext>
            </a:extLst>
          </p:cNvPr>
          <p:cNvSpPr txBox="1"/>
          <p:nvPr/>
        </p:nvSpPr>
        <p:spPr>
          <a:xfrm>
            <a:off x="5880100" y="408257"/>
            <a:ext cx="5092700" cy="420564"/>
          </a:xfrm>
          <a:prstGeom prst="rect">
            <a:avLst/>
          </a:prstGeom>
          <a:noFill/>
        </p:spPr>
        <p:txBody>
          <a:bodyPr wrap="square" rtlCol="0">
            <a:sp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2133" b="0" i="0" u="none" strike="noStrike" kern="1200" cap="none" spc="0" normalizeH="0" baseline="0" noProof="0" dirty="0">
                <a:ln>
                  <a:noFill/>
                </a:ln>
                <a:solidFill>
                  <a:srgbClr val="FFC955"/>
                </a:solidFill>
                <a:effectLst/>
                <a:uLnTx/>
                <a:uFillTx/>
                <a:latin typeface="Source Sans Pro Black"/>
                <a:ea typeface="+mn-ea"/>
                <a:cs typeface="+mn-cs"/>
              </a:rPr>
              <a:t>C++</a:t>
            </a:r>
            <a:endParaRPr kumimoji="0" lang="de-DE" sz="2133" b="1" i="0" u="none" strike="noStrike" kern="1200" cap="none" spc="0" normalizeH="0" baseline="0" noProof="0" dirty="0">
              <a:ln>
                <a:noFill/>
              </a:ln>
              <a:solidFill>
                <a:srgbClr val="FFC955"/>
              </a:solidFill>
              <a:effectLst/>
              <a:uLnTx/>
              <a:uFillTx/>
              <a:latin typeface="Source Sans Pro"/>
              <a:ea typeface="+mn-ea"/>
              <a:cs typeface="+mn-cs"/>
            </a:endParaRPr>
          </a:p>
        </p:txBody>
      </p:sp>
    </p:spTree>
    <p:extLst>
      <p:ext uri="{BB962C8B-B14F-4D97-AF65-F5344CB8AC3E}">
        <p14:creationId xmlns:p14="http://schemas.microsoft.com/office/powerpoint/2010/main" val="268238058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92709" y="2325771"/>
            <a:ext cx="6738730" cy="2246769"/>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2000" b="0" i="1" u="none" strike="noStrike" kern="1200" cap="none" spc="0" normalizeH="0" baseline="0" noProof="0" dirty="0">
                <a:ln>
                  <a:noFill/>
                </a:ln>
                <a:solidFill>
                  <a:srgbClr val="B6B6BD"/>
                </a:solidFill>
                <a:effectLst/>
                <a:uLnTx/>
                <a:uFillTx/>
                <a:latin typeface="Source Sans Pro"/>
                <a:ea typeface="+mn-ea"/>
                <a:cs typeface="+mn-cs"/>
              </a:rPr>
              <a:t>Schleifen in C++ sind Strukturen, die verwendet werden, um einen bestimmten Block von Anweisungen wiederholt auszuführen, solange eine angegebene Bedingung erfüllt ist. Sie sind ein wesentlicher Bestandteil der Programmierung, da sie es ermöglichen, repetitive Aufgaben effizient zu handhaben, ohne den gleichen Code mehrfach schreiben zu müssen. In C++ gibt es drei Hauptarten von Schleifen:</a:t>
            </a:r>
          </a:p>
        </p:txBody>
      </p:sp>
      <p:sp>
        <p:nvSpPr>
          <p:cNvPr id="9" name="TextBox 8">
            <a:extLst>
              <a:ext uri="{FF2B5EF4-FFF2-40B4-BE49-F238E27FC236}">
                <a16:creationId xmlns:a16="http://schemas.microsoft.com/office/drawing/2014/main" id="{E7B99E75-A942-4785-87F6-968B84719648}"/>
              </a:ext>
            </a:extLst>
          </p:cNvPr>
          <p:cNvSpPr txBox="1"/>
          <p:nvPr/>
        </p:nvSpPr>
        <p:spPr>
          <a:xfrm>
            <a:off x="2257839" y="4572540"/>
            <a:ext cx="4673600" cy="830997"/>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2933" b="0" i="0" u="none" strike="noStrike" kern="1200" cap="none" spc="0" normalizeH="0" baseline="0" noProof="0" dirty="0">
                <a:ln>
                  <a:noFill/>
                </a:ln>
                <a:gradFill>
                  <a:gsLst>
                    <a:gs pos="0">
                      <a:srgbClr val="8766D0"/>
                    </a:gs>
                    <a:gs pos="100000">
                      <a:srgbClr val="6C9FF4"/>
                    </a:gs>
                  </a:gsLst>
                  <a:lin ang="5400000" scaled="1"/>
                </a:gradFill>
                <a:effectLst/>
                <a:uLnTx/>
                <a:uFillTx/>
                <a:latin typeface="Source Sans Pro Black"/>
                <a:ea typeface="+mn-ea"/>
                <a:cs typeface="+mn-cs"/>
              </a:rPr>
              <a:t>Definition</a:t>
            </a:r>
            <a:endParaRPr kumimoji="0" lang="de-DE" sz="2133" b="0" i="0" u="none" strike="noStrike" kern="1200" cap="none" spc="0" normalizeH="0" baseline="0" noProof="0" dirty="0">
              <a:ln>
                <a:noFill/>
              </a:ln>
              <a:gradFill>
                <a:gsLst>
                  <a:gs pos="0">
                    <a:srgbClr val="8766D0"/>
                  </a:gs>
                  <a:gs pos="100000">
                    <a:srgbClr val="6C9FF4"/>
                  </a:gs>
                </a:gsLst>
                <a:lin ang="5400000" scaled="1"/>
              </a:gradFill>
              <a:effectLst/>
              <a:uLnTx/>
              <a:uFillTx/>
              <a:latin typeface="Source Sans Pro Black"/>
              <a:ea typeface="+mn-ea"/>
              <a:cs typeface="+mn-cs"/>
            </a:endParaRPr>
          </a:p>
          <a:p>
            <a:pPr marL="0" marR="0" lvl="0" indent="0" algn="r" defTabSz="914446" rtl="0" eaLnBrk="1" fontAlgn="auto" latinLnBrk="0" hangingPunct="1">
              <a:lnSpc>
                <a:spcPct val="100000"/>
              </a:lnSpc>
              <a:spcBef>
                <a:spcPts val="0"/>
              </a:spcBef>
              <a:spcAft>
                <a:spcPts val="0"/>
              </a:spcAft>
              <a:buClrTx/>
              <a:buSzTx/>
              <a:buFontTx/>
              <a:buNone/>
              <a:tabLst/>
              <a:defRPr/>
            </a:pPr>
            <a:r>
              <a:rPr lang="de-DE" sz="1867" b="1" dirty="0">
                <a:solidFill>
                  <a:srgbClr val="B6B6BD"/>
                </a:solidFill>
                <a:latin typeface="Source Sans Pro"/>
              </a:rPr>
              <a:t>Schleifen</a:t>
            </a:r>
            <a:endParaRPr kumimoji="0" lang="de-DE" sz="1867" b="1" i="0" u="none" strike="noStrike" kern="1200" cap="none" spc="0" normalizeH="0" baseline="0" noProof="0" dirty="0">
              <a:ln>
                <a:noFill/>
              </a:ln>
              <a:solidFill>
                <a:srgbClr val="B6B6BD"/>
              </a:solidFill>
              <a:effectLst/>
              <a:uLnTx/>
              <a:uFillTx/>
              <a:latin typeface="Source Sans Pro"/>
              <a:ea typeface="+mn-ea"/>
              <a:cs typeface="+mn-cs"/>
            </a:endParaRPr>
          </a:p>
        </p:txBody>
      </p:sp>
      <p:sp>
        <p:nvSpPr>
          <p:cNvPr id="10" name="Freeform 14">
            <a:extLst>
              <a:ext uri="{FF2B5EF4-FFF2-40B4-BE49-F238E27FC236}">
                <a16:creationId xmlns:a16="http://schemas.microsoft.com/office/drawing/2014/main" id="{96F93CB8-B4EC-483C-9822-E7A778B4F1A0}"/>
              </a:ext>
            </a:extLst>
          </p:cNvPr>
          <p:cNvSpPr>
            <a:spLocks noEditPoints="1"/>
          </p:cNvSpPr>
          <p:nvPr/>
        </p:nvSpPr>
        <p:spPr bwMode="auto">
          <a:xfrm>
            <a:off x="6241194" y="1652117"/>
            <a:ext cx="578596" cy="540717"/>
          </a:xfrm>
          <a:custGeom>
            <a:avLst/>
            <a:gdLst>
              <a:gd name="T0" fmla="*/ 79 w 185"/>
              <a:gd name="T1" fmla="*/ 8 h 172"/>
              <a:gd name="T2" fmla="*/ 79 w 185"/>
              <a:gd name="T3" fmla="*/ 38 h 172"/>
              <a:gd name="T4" fmla="*/ 72 w 185"/>
              <a:gd name="T5" fmla="*/ 46 h 172"/>
              <a:gd name="T6" fmla="*/ 48 w 185"/>
              <a:gd name="T7" fmla="*/ 91 h 172"/>
              <a:gd name="T8" fmla="*/ 72 w 185"/>
              <a:gd name="T9" fmla="*/ 91 h 172"/>
              <a:gd name="T10" fmla="*/ 79 w 185"/>
              <a:gd name="T11" fmla="*/ 99 h 172"/>
              <a:gd name="T12" fmla="*/ 79 w 185"/>
              <a:gd name="T13" fmla="*/ 164 h 172"/>
              <a:gd name="T14" fmla="*/ 72 w 185"/>
              <a:gd name="T15" fmla="*/ 172 h 172"/>
              <a:gd name="T16" fmla="*/ 8 w 185"/>
              <a:gd name="T17" fmla="*/ 172 h 172"/>
              <a:gd name="T18" fmla="*/ 0 w 185"/>
              <a:gd name="T19" fmla="*/ 164 h 172"/>
              <a:gd name="T20" fmla="*/ 0 w 185"/>
              <a:gd name="T21" fmla="*/ 99 h 172"/>
              <a:gd name="T22" fmla="*/ 4 w 185"/>
              <a:gd name="T23" fmla="*/ 59 h 172"/>
              <a:gd name="T24" fmla="*/ 18 w 185"/>
              <a:gd name="T25" fmla="*/ 28 h 172"/>
              <a:gd name="T26" fmla="*/ 41 w 185"/>
              <a:gd name="T27" fmla="*/ 7 h 172"/>
              <a:gd name="T28" fmla="*/ 72 w 185"/>
              <a:gd name="T29" fmla="*/ 0 h 172"/>
              <a:gd name="T30" fmla="*/ 79 w 185"/>
              <a:gd name="T31" fmla="*/ 8 h 172"/>
              <a:gd name="T32" fmla="*/ 177 w 185"/>
              <a:gd name="T33" fmla="*/ 46 h 172"/>
              <a:gd name="T34" fmla="*/ 185 w 185"/>
              <a:gd name="T35" fmla="*/ 38 h 172"/>
              <a:gd name="T36" fmla="*/ 185 w 185"/>
              <a:gd name="T37" fmla="*/ 8 h 172"/>
              <a:gd name="T38" fmla="*/ 177 w 185"/>
              <a:gd name="T39" fmla="*/ 0 h 172"/>
              <a:gd name="T40" fmla="*/ 146 w 185"/>
              <a:gd name="T41" fmla="*/ 7 h 172"/>
              <a:gd name="T42" fmla="*/ 123 w 185"/>
              <a:gd name="T43" fmla="*/ 28 h 172"/>
              <a:gd name="T44" fmla="*/ 109 w 185"/>
              <a:gd name="T45" fmla="*/ 59 h 172"/>
              <a:gd name="T46" fmla="*/ 105 w 185"/>
              <a:gd name="T47" fmla="*/ 99 h 172"/>
              <a:gd name="T48" fmla="*/ 105 w 185"/>
              <a:gd name="T49" fmla="*/ 164 h 172"/>
              <a:gd name="T50" fmla="*/ 113 w 185"/>
              <a:gd name="T51" fmla="*/ 172 h 172"/>
              <a:gd name="T52" fmla="*/ 177 w 185"/>
              <a:gd name="T53" fmla="*/ 172 h 172"/>
              <a:gd name="T54" fmla="*/ 185 w 185"/>
              <a:gd name="T55" fmla="*/ 164 h 172"/>
              <a:gd name="T56" fmla="*/ 185 w 185"/>
              <a:gd name="T57" fmla="*/ 99 h 172"/>
              <a:gd name="T58" fmla="*/ 177 w 185"/>
              <a:gd name="T59" fmla="*/ 91 h 172"/>
              <a:gd name="T60" fmla="*/ 153 w 185"/>
              <a:gd name="T61" fmla="*/ 91 h 172"/>
              <a:gd name="T62" fmla="*/ 177 w 185"/>
              <a:gd name="T63" fmla="*/ 46 h 172"/>
              <a:gd name="T64" fmla="*/ 177 w 185"/>
              <a:gd name="T65" fmla="*/ 46 h 172"/>
              <a:gd name="T66" fmla="*/ 177 w 185"/>
              <a:gd name="T67" fmla="*/ 4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72">
                <a:moveTo>
                  <a:pt x="79" y="8"/>
                </a:moveTo>
                <a:cubicBezTo>
                  <a:pt x="79" y="38"/>
                  <a:pt x="79" y="38"/>
                  <a:pt x="79" y="38"/>
                </a:cubicBezTo>
                <a:cubicBezTo>
                  <a:pt x="79" y="43"/>
                  <a:pt x="76" y="46"/>
                  <a:pt x="72" y="46"/>
                </a:cubicBezTo>
                <a:cubicBezTo>
                  <a:pt x="57" y="46"/>
                  <a:pt x="49" y="61"/>
                  <a:pt x="48" y="91"/>
                </a:cubicBezTo>
                <a:cubicBezTo>
                  <a:pt x="72" y="91"/>
                  <a:pt x="72" y="91"/>
                  <a:pt x="72" y="91"/>
                </a:cubicBezTo>
                <a:cubicBezTo>
                  <a:pt x="76" y="91"/>
                  <a:pt x="79" y="95"/>
                  <a:pt x="79" y="99"/>
                </a:cubicBezTo>
                <a:cubicBezTo>
                  <a:pt x="79" y="164"/>
                  <a:pt x="79" y="164"/>
                  <a:pt x="79" y="164"/>
                </a:cubicBezTo>
                <a:cubicBezTo>
                  <a:pt x="79" y="168"/>
                  <a:pt x="76" y="172"/>
                  <a:pt x="72" y="172"/>
                </a:cubicBezTo>
                <a:cubicBezTo>
                  <a:pt x="8" y="172"/>
                  <a:pt x="8" y="172"/>
                  <a:pt x="8" y="172"/>
                </a:cubicBezTo>
                <a:cubicBezTo>
                  <a:pt x="3" y="172"/>
                  <a:pt x="0" y="168"/>
                  <a:pt x="0" y="164"/>
                </a:cubicBezTo>
                <a:cubicBezTo>
                  <a:pt x="0" y="99"/>
                  <a:pt x="0" y="99"/>
                  <a:pt x="0" y="99"/>
                </a:cubicBezTo>
                <a:cubicBezTo>
                  <a:pt x="0" y="84"/>
                  <a:pt x="1" y="71"/>
                  <a:pt x="4" y="59"/>
                </a:cubicBezTo>
                <a:cubicBezTo>
                  <a:pt x="7" y="47"/>
                  <a:pt x="12" y="37"/>
                  <a:pt x="18" y="28"/>
                </a:cubicBezTo>
                <a:cubicBezTo>
                  <a:pt x="24" y="19"/>
                  <a:pt x="32" y="12"/>
                  <a:pt x="41" y="7"/>
                </a:cubicBezTo>
                <a:cubicBezTo>
                  <a:pt x="50" y="2"/>
                  <a:pt x="60" y="0"/>
                  <a:pt x="72" y="0"/>
                </a:cubicBezTo>
                <a:cubicBezTo>
                  <a:pt x="76" y="0"/>
                  <a:pt x="79" y="3"/>
                  <a:pt x="79" y="8"/>
                </a:cubicBezTo>
                <a:close/>
                <a:moveTo>
                  <a:pt x="177" y="46"/>
                </a:moveTo>
                <a:cubicBezTo>
                  <a:pt x="181" y="46"/>
                  <a:pt x="185" y="43"/>
                  <a:pt x="185" y="38"/>
                </a:cubicBezTo>
                <a:cubicBezTo>
                  <a:pt x="185" y="8"/>
                  <a:pt x="185" y="8"/>
                  <a:pt x="185" y="8"/>
                </a:cubicBezTo>
                <a:cubicBezTo>
                  <a:pt x="185" y="3"/>
                  <a:pt x="181" y="0"/>
                  <a:pt x="177" y="0"/>
                </a:cubicBezTo>
                <a:cubicBezTo>
                  <a:pt x="165" y="0"/>
                  <a:pt x="155" y="2"/>
                  <a:pt x="146" y="7"/>
                </a:cubicBezTo>
                <a:cubicBezTo>
                  <a:pt x="137" y="12"/>
                  <a:pt x="129" y="19"/>
                  <a:pt x="123" y="28"/>
                </a:cubicBezTo>
                <a:cubicBezTo>
                  <a:pt x="117" y="37"/>
                  <a:pt x="112" y="47"/>
                  <a:pt x="109" y="59"/>
                </a:cubicBezTo>
                <a:cubicBezTo>
                  <a:pt x="107" y="71"/>
                  <a:pt x="105" y="84"/>
                  <a:pt x="105" y="99"/>
                </a:cubicBezTo>
                <a:cubicBezTo>
                  <a:pt x="105" y="164"/>
                  <a:pt x="105" y="164"/>
                  <a:pt x="105" y="164"/>
                </a:cubicBezTo>
                <a:cubicBezTo>
                  <a:pt x="105" y="168"/>
                  <a:pt x="108" y="172"/>
                  <a:pt x="113" y="172"/>
                </a:cubicBezTo>
                <a:cubicBezTo>
                  <a:pt x="177" y="172"/>
                  <a:pt x="177" y="172"/>
                  <a:pt x="177" y="172"/>
                </a:cubicBezTo>
                <a:cubicBezTo>
                  <a:pt x="181" y="172"/>
                  <a:pt x="185" y="168"/>
                  <a:pt x="185" y="164"/>
                </a:cubicBezTo>
                <a:cubicBezTo>
                  <a:pt x="185" y="99"/>
                  <a:pt x="185" y="99"/>
                  <a:pt x="185" y="99"/>
                </a:cubicBezTo>
                <a:cubicBezTo>
                  <a:pt x="185" y="95"/>
                  <a:pt x="181" y="91"/>
                  <a:pt x="177" y="91"/>
                </a:cubicBezTo>
                <a:cubicBezTo>
                  <a:pt x="153" y="91"/>
                  <a:pt x="153" y="91"/>
                  <a:pt x="153" y="91"/>
                </a:cubicBezTo>
                <a:cubicBezTo>
                  <a:pt x="154" y="61"/>
                  <a:pt x="162" y="46"/>
                  <a:pt x="177" y="46"/>
                </a:cubicBezTo>
                <a:close/>
                <a:moveTo>
                  <a:pt x="177" y="46"/>
                </a:moveTo>
                <a:cubicBezTo>
                  <a:pt x="177" y="46"/>
                  <a:pt x="177" y="46"/>
                  <a:pt x="177" y="46"/>
                </a:cubicBezTo>
              </a:path>
            </a:pathLst>
          </a:custGeom>
          <a:gradFill>
            <a:gsLst>
              <a:gs pos="100000">
                <a:schemeClr val="accent5"/>
              </a:gs>
              <a:gs pos="0">
                <a:schemeClr val="accent4"/>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3" name="Picture Placeholder 2">
            <a:extLst>
              <a:ext uri="{FF2B5EF4-FFF2-40B4-BE49-F238E27FC236}">
                <a16:creationId xmlns:a16="http://schemas.microsoft.com/office/drawing/2014/main" id="{0CA9902F-3BFD-4917-9386-5632CF73AD58}"/>
              </a:ext>
            </a:extLst>
          </p:cNvPr>
          <p:cNvSpPr>
            <a:spLocks noGrp="1"/>
          </p:cNvSpPr>
          <p:nvPr>
            <p:ph type="pic" sz="quarter" idx="12"/>
          </p:nvPr>
        </p:nvSpPr>
        <p:spPr/>
        <p:txBody>
          <a:bodyPr/>
          <a:lstStyle/>
          <a:p>
            <a:endParaRPr lang="de-DE"/>
          </a:p>
        </p:txBody>
      </p:sp>
    </p:spTree>
    <p:extLst>
      <p:ext uri="{BB962C8B-B14F-4D97-AF65-F5344CB8AC3E}">
        <p14:creationId xmlns:p14="http://schemas.microsoft.com/office/powerpoint/2010/main" val="225299578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4D793D58-EE8F-23F0-05D5-F160EB66A087}"/>
              </a:ext>
            </a:extLst>
          </p:cNvPr>
          <p:cNvPicPr>
            <a:picLocks noChangeAspect="1"/>
          </p:cNvPicPr>
          <p:nvPr/>
        </p:nvPicPr>
        <p:blipFill>
          <a:blip r:embed="rId2"/>
          <a:stretch>
            <a:fillRect/>
          </a:stretch>
        </p:blipFill>
        <p:spPr>
          <a:xfrm>
            <a:off x="201930" y="1508195"/>
            <a:ext cx="11788140" cy="3841610"/>
          </a:xfrm>
          <a:prstGeom prst="rect">
            <a:avLst/>
          </a:prstGeom>
        </p:spPr>
      </p:pic>
    </p:spTree>
    <p:extLst>
      <p:ext uri="{BB962C8B-B14F-4D97-AF65-F5344CB8AC3E}">
        <p14:creationId xmlns:p14="http://schemas.microsoft.com/office/powerpoint/2010/main" val="11962291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E1CB4B82-88FE-4D21-48CF-6F81B83888E8}"/>
              </a:ext>
            </a:extLst>
          </p:cNvPr>
          <p:cNvPicPr>
            <a:picLocks noChangeAspect="1"/>
          </p:cNvPicPr>
          <p:nvPr/>
        </p:nvPicPr>
        <p:blipFill>
          <a:blip r:embed="rId2"/>
          <a:stretch>
            <a:fillRect/>
          </a:stretch>
        </p:blipFill>
        <p:spPr>
          <a:xfrm>
            <a:off x="293370" y="2020595"/>
            <a:ext cx="11605260" cy="2816810"/>
          </a:xfrm>
          <a:prstGeom prst="rect">
            <a:avLst/>
          </a:prstGeom>
        </p:spPr>
      </p:pic>
    </p:spTree>
    <p:extLst>
      <p:ext uri="{BB962C8B-B14F-4D97-AF65-F5344CB8AC3E}">
        <p14:creationId xmlns:p14="http://schemas.microsoft.com/office/powerpoint/2010/main" val="2933584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BE38094-5E3B-64A7-4E49-6AED1577D999}"/>
              </a:ext>
            </a:extLst>
          </p:cNvPr>
          <p:cNvPicPr>
            <a:picLocks noChangeAspect="1"/>
          </p:cNvPicPr>
          <p:nvPr/>
        </p:nvPicPr>
        <p:blipFill>
          <a:blip r:embed="rId2"/>
          <a:stretch>
            <a:fillRect/>
          </a:stretch>
        </p:blipFill>
        <p:spPr>
          <a:xfrm>
            <a:off x="262890" y="1526971"/>
            <a:ext cx="11666220" cy="3804057"/>
          </a:xfrm>
          <a:prstGeom prst="rect">
            <a:avLst/>
          </a:prstGeom>
        </p:spPr>
      </p:pic>
    </p:spTree>
    <p:extLst>
      <p:ext uri="{BB962C8B-B14F-4D97-AF65-F5344CB8AC3E}">
        <p14:creationId xmlns:p14="http://schemas.microsoft.com/office/powerpoint/2010/main" val="35085718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DD313240-212D-E88D-13EA-79A7AE76D5EB}"/>
              </a:ext>
            </a:extLst>
          </p:cNvPr>
          <p:cNvPicPr>
            <a:picLocks noChangeAspect="1"/>
          </p:cNvPicPr>
          <p:nvPr/>
        </p:nvPicPr>
        <p:blipFill>
          <a:blip r:embed="rId2"/>
          <a:stretch>
            <a:fillRect/>
          </a:stretch>
        </p:blipFill>
        <p:spPr>
          <a:xfrm>
            <a:off x="270510" y="2034352"/>
            <a:ext cx="11650980" cy="2789295"/>
          </a:xfrm>
          <a:prstGeom prst="rect">
            <a:avLst/>
          </a:prstGeom>
        </p:spPr>
      </p:pic>
    </p:spTree>
    <p:extLst>
      <p:ext uri="{BB962C8B-B14F-4D97-AF65-F5344CB8AC3E}">
        <p14:creationId xmlns:p14="http://schemas.microsoft.com/office/powerpoint/2010/main" val="3636692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908C2CCE-AC1A-9269-7A36-C5533A99457C}"/>
              </a:ext>
            </a:extLst>
          </p:cNvPr>
          <p:cNvPicPr>
            <a:picLocks noChangeAspect="1"/>
          </p:cNvPicPr>
          <p:nvPr/>
        </p:nvPicPr>
        <p:blipFill>
          <a:blip r:embed="rId2"/>
          <a:stretch>
            <a:fillRect/>
          </a:stretch>
        </p:blipFill>
        <p:spPr>
          <a:xfrm>
            <a:off x="247650" y="1555386"/>
            <a:ext cx="11696700" cy="3747227"/>
          </a:xfrm>
          <a:prstGeom prst="rect">
            <a:avLst/>
          </a:prstGeom>
        </p:spPr>
      </p:pic>
    </p:spTree>
    <p:extLst>
      <p:ext uri="{BB962C8B-B14F-4D97-AF65-F5344CB8AC3E}">
        <p14:creationId xmlns:p14="http://schemas.microsoft.com/office/powerpoint/2010/main" val="46634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4C063B-B052-46EF-9487-3AA5A4F2964C}"/>
              </a:ext>
            </a:extLst>
          </p:cNvPr>
          <p:cNvSpPr>
            <a:spLocks noGrp="1"/>
          </p:cNvSpPr>
          <p:nvPr>
            <p:ph type="pic" sz="quarter" idx="10"/>
          </p:nvPr>
        </p:nvSpPr>
        <p:spPr/>
        <p:txBody>
          <a:bodyPr/>
          <a:lstStyle/>
          <a:p>
            <a:endParaRPr lang="de-DE"/>
          </a:p>
        </p:txBody>
      </p:sp>
      <p:sp>
        <p:nvSpPr>
          <p:cNvPr id="5" name="Freeform: Shape 4">
            <a:extLst>
              <a:ext uri="{FF2B5EF4-FFF2-40B4-BE49-F238E27FC236}">
                <a16:creationId xmlns:a16="http://schemas.microsoft.com/office/drawing/2014/main" id="{3F02183D-3155-460F-9462-B7782A8A1209}"/>
              </a:ext>
            </a:extLst>
          </p:cNvPr>
          <p:cNvSpPr/>
          <p:nvPr/>
        </p:nvSpPr>
        <p:spPr>
          <a:xfrm>
            <a:off x="4137858" y="0"/>
            <a:ext cx="8054143" cy="6858000"/>
          </a:xfrm>
          <a:custGeom>
            <a:avLst/>
            <a:gdLst>
              <a:gd name="connsiteX0" fmla="*/ 0 w 12081215"/>
              <a:gd name="connsiteY0" fmla="*/ 0 h 10287000"/>
              <a:gd name="connsiteX1" fmla="*/ 12081215 w 12081215"/>
              <a:gd name="connsiteY1" fmla="*/ 0 h 10287000"/>
              <a:gd name="connsiteX2" fmla="*/ 12081215 w 12081215"/>
              <a:gd name="connsiteY2" fmla="*/ 10287000 h 10287000"/>
              <a:gd name="connsiteX3" fmla="*/ 0 w 12081215"/>
              <a:gd name="connsiteY3" fmla="*/ 10287000 h 10287000"/>
              <a:gd name="connsiteX4" fmla="*/ 65386 w 12081215"/>
              <a:gd name="connsiteY4" fmla="*/ 10192852 h 10287000"/>
              <a:gd name="connsiteX5" fmla="*/ 1547093 w 12081215"/>
              <a:gd name="connsiteY5" fmla="*/ 5143500 h 10287000"/>
              <a:gd name="connsiteX6" fmla="*/ 65386 w 12081215"/>
              <a:gd name="connsiteY6" fmla="*/ 94148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81215" h="10287000">
                <a:moveTo>
                  <a:pt x="0" y="0"/>
                </a:moveTo>
                <a:lnTo>
                  <a:pt x="12081215" y="0"/>
                </a:lnTo>
                <a:lnTo>
                  <a:pt x="12081215" y="10287000"/>
                </a:lnTo>
                <a:lnTo>
                  <a:pt x="0" y="10287000"/>
                </a:lnTo>
                <a:lnTo>
                  <a:pt x="65386" y="10192852"/>
                </a:lnTo>
                <a:cubicBezTo>
                  <a:pt x="995993" y="8784821"/>
                  <a:pt x="1547093" y="7036984"/>
                  <a:pt x="1547093" y="5143500"/>
                </a:cubicBezTo>
                <a:cubicBezTo>
                  <a:pt x="1547093" y="3250017"/>
                  <a:pt x="995993" y="1502179"/>
                  <a:pt x="65386" y="941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47" name="TextBox 46">
            <a:extLst>
              <a:ext uri="{FF2B5EF4-FFF2-40B4-BE49-F238E27FC236}">
                <a16:creationId xmlns:a16="http://schemas.microsoft.com/office/drawing/2014/main" id="{23E5A027-7F68-49D0-91B3-936311EC45C2}"/>
              </a:ext>
            </a:extLst>
          </p:cNvPr>
          <p:cNvSpPr txBox="1"/>
          <p:nvPr/>
        </p:nvSpPr>
        <p:spPr>
          <a:xfrm>
            <a:off x="5880100" y="3075057"/>
            <a:ext cx="5664200" cy="1323439"/>
          </a:xfrm>
          <a:prstGeom prst="rect">
            <a:avLst/>
          </a:prstGeom>
          <a:noFill/>
        </p:spPr>
        <p:txBody>
          <a:bodyPr wrap="square" rtlCol="0">
            <a:spAutoFit/>
          </a:bodyPr>
          <a:lstStyle>
            <a:defPPr>
              <a:defRPr lang="uk-UA"/>
            </a:defPPr>
            <a:lvl1pPr algn="ctr">
              <a:defRPr sz="16600">
                <a:gradFill>
                  <a:gsLst>
                    <a:gs pos="100000">
                      <a:schemeClr val="accent6"/>
                    </a:gs>
                    <a:gs pos="80000">
                      <a:schemeClr val="accent5"/>
                    </a:gs>
                    <a:gs pos="60000">
                      <a:schemeClr val="accent4"/>
                    </a:gs>
                    <a:gs pos="40000">
                      <a:schemeClr val="accent3"/>
                    </a:gs>
                    <a:gs pos="20000">
                      <a:schemeClr val="accent2"/>
                    </a:gs>
                    <a:gs pos="1000">
                      <a:schemeClr val="accent1"/>
                    </a:gs>
                  </a:gsLst>
                  <a:lin ang="9000000" scaled="0"/>
                </a:gradFill>
                <a:latin typeface="+mj-lt"/>
              </a:defRPr>
            </a:lvl1p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srgbClr val="FFFFFF"/>
                </a:solidFill>
                <a:effectLst/>
                <a:uLnTx/>
                <a:uFillTx/>
                <a:latin typeface="Source Sans Pro Black"/>
                <a:ea typeface="+mn-ea"/>
                <a:cs typeface="+mn-cs"/>
              </a:rPr>
              <a:t>IDEs, Compiler und Linker </a:t>
            </a:r>
          </a:p>
        </p:txBody>
      </p:sp>
      <p:sp>
        <p:nvSpPr>
          <p:cNvPr id="27" name="TextBox 26">
            <a:extLst>
              <a:ext uri="{FF2B5EF4-FFF2-40B4-BE49-F238E27FC236}">
                <a16:creationId xmlns:a16="http://schemas.microsoft.com/office/drawing/2014/main" id="{8344EC9D-0C25-4EE6-8351-B8DC7C38C514}"/>
              </a:ext>
            </a:extLst>
          </p:cNvPr>
          <p:cNvSpPr txBox="1"/>
          <p:nvPr/>
        </p:nvSpPr>
        <p:spPr>
          <a:xfrm>
            <a:off x="5880100" y="408257"/>
            <a:ext cx="5092700" cy="420564"/>
          </a:xfrm>
          <a:prstGeom prst="rect">
            <a:avLst/>
          </a:prstGeom>
          <a:noFill/>
        </p:spPr>
        <p:txBody>
          <a:bodyPr wrap="square" rtlCol="0">
            <a:sp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2133" b="0" i="0" u="none" strike="noStrike" kern="1200" cap="none" spc="0" normalizeH="0" baseline="0" noProof="0" dirty="0">
                <a:ln>
                  <a:noFill/>
                </a:ln>
                <a:solidFill>
                  <a:srgbClr val="FFC955"/>
                </a:solidFill>
                <a:effectLst/>
                <a:uLnTx/>
                <a:uFillTx/>
                <a:latin typeface="Source Sans Pro Black"/>
                <a:ea typeface="+mn-ea"/>
                <a:cs typeface="+mn-cs"/>
              </a:rPr>
              <a:t>C++</a:t>
            </a:r>
            <a:endParaRPr kumimoji="0" lang="de-DE" sz="2133" b="1" i="0" u="none" strike="noStrike" kern="1200" cap="none" spc="0" normalizeH="0" baseline="0" noProof="0" dirty="0">
              <a:ln>
                <a:noFill/>
              </a:ln>
              <a:solidFill>
                <a:srgbClr val="FFC955"/>
              </a:solidFill>
              <a:effectLst/>
              <a:uLnTx/>
              <a:uFillTx/>
              <a:latin typeface="Source Sans Pro"/>
              <a:ea typeface="+mn-ea"/>
              <a:cs typeface="+mn-cs"/>
            </a:endParaRPr>
          </a:p>
        </p:txBody>
      </p:sp>
    </p:spTree>
    <p:extLst>
      <p:ext uri="{BB962C8B-B14F-4D97-AF65-F5344CB8AC3E}">
        <p14:creationId xmlns:p14="http://schemas.microsoft.com/office/powerpoint/2010/main" val="255414796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36DFB5A-7CA4-5668-ADF7-68B153889778}"/>
              </a:ext>
            </a:extLst>
          </p:cNvPr>
          <p:cNvPicPr>
            <a:picLocks noChangeAspect="1"/>
          </p:cNvPicPr>
          <p:nvPr/>
        </p:nvPicPr>
        <p:blipFill>
          <a:blip r:embed="rId2"/>
          <a:stretch>
            <a:fillRect/>
          </a:stretch>
        </p:blipFill>
        <p:spPr>
          <a:xfrm>
            <a:off x="194310" y="1980587"/>
            <a:ext cx="11803380" cy="2896825"/>
          </a:xfrm>
          <a:prstGeom prst="rect">
            <a:avLst/>
          </a:prstGeom>
        </p:spPr>
      </p:pic>
    </p:spTree>
    <p:extLst>
      <p:ext uri="{BB962C8B-B14F-4D97-AF65-F5344CB8AC3E}">
        <p14:creationId xmlns:p14="http://schemas.microsoft.com/office/powerpoint/2010/main" val="7775923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4C063B-B052-46EF-9487-3AA5A4F2964C}"/>
              </a:ext>
            </a:extLst>
          </p:cNvPr>
          <p:cNvSpPr>
            <a:spLocks noGrp="1"/>
          </p:cNvSpPr>
          <p:nvPr>
            <p:ph type="pic" sz="quarter" idx="10"/>
          </p:nvPr>
        </p:nvSpPr>
        <p:spPr/>
        <p:txBody>
          <a:bodyPr/>
          <a:lstStyle/>
          <a:p>
            <a:endParaRPr lang="de-DE"/>
          </a:p>
        </p:txBody>
      </p:sp>
      <p:sp>
        <p:nvSpPr>
          <p:cNvPr id="5" name="Freeform: Shape 4">
            <a:extLst>
              <a:ext uri="{FF2B5EF4-FFF2-40B4-BE49-F238E27FC236}">
                <a16:creationId xmlns:a16="http://schemas.microsoft.com/office/drawing/2014/main" id="{3F02183D-3155-460F-9462-B7782A8A1209}"/>
              </a:ext>
            </a:extLst>
          </p:cNvPr>
          <p:cNvSpPr/>
          <p:nvPr/>
        </p:nvSpPr>
        <p:spPr>
          <a:xfrm>
            <a:off x="4137858" y="0"/>
            <a:ext cx="8054143" cy="6858000"/>
          </a:xfrm>
          <a:custGeom>
            <a:avLst/>
            <a:gdLst>
              <a:gd name="connsiteX0" fmla="*/ 0 w 12081215"/>
              <a:gd name="connsiteY0" fmla="*/ 0 h 10287000"/>
              <a:gd name="connsiteX1" fmla="*/ 12081215 w 12081215"/>
              <a:gd name="connsiteY1" fmla="*/ 0 h 10287000"/>
              <a:gd name="connsiteX2" fmla="*/ 12081215 w 12081215"/>
              <a:gd name="connsiteY2" fmla="*/ 10287000 h 10287000"/>
              <a:gd name="connsiteX3" fmla="*/ 0 w 12081215"/>
              <a:gd name="connsiteY3" fmla="*/ 10287000 h 10287000"/>
              <a:gd name="connsiteX4" fmla="*/ 65386 w 12081215"/>
              <a:gd name="connsiteY4" fmla="*/ 10192852 h 10287000"/>
              <a:gd name="connsiteX5" fmla="*/ 1547093 w 12081215"/>
              <a:gd name="connsiteY5" fmla="*/ 5143500 h 10287000"/>
              <a:gd name="connsiteX6" fmla="*/ 65386 w 12081215"/>
              <a:gd name="connsiteY6" fmla="*/ 94148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81215" h="10287000">
                <a:moveTo>
                  <a:pt x="0" y="0"/>
                </a:moveTo>
                <a:lnTo>
                  <a:pt x="12081215" y="0"/>
                </a:lnTo>
                <a:lnTo>
                  <a:pt x="12081215" y="10287000"/>
                </a:lnTo>
                <a:lnTo>
                  <a:pt x="0" y="10287000"/>
                </a:lnTo>
                <a:lnTo>
                  <a:pt x="65386" y="10192852"/>
                </a:lnTo>
                <a:cubicBezTo>
                  <a:pt x="995993" y="8784821"/>
                  <a:pt x="1547093" y="7036984"/>
                  <a:pt x="1547093" y="5143500"/>
                </a:cubicBezTo>
                <a:cubicBezTo>
                  <a:pt x="1547093" y="3250017"/>
                  <a:pt x="995993" y="1502179"/>
                  <a:pt x="65386" y="941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47" name="TextBox 46">
            <a:extLst>
              <a:ext uri="{FF2B5EF4-FFF2-40B4-BE49-F238E27FC236}">
                <a16:creationId xmlns:a16="http://schemas.microsoft.com/office/drawing/2014/main" id="{23E5A027-7F68-49D0-91B3-936311EC45C2}"/>
              </a:ext>
            </a:extLst>
          </p:cNvPr>
          <p:cNvSpPr txBox="1"/>
          <p:nvPr/>
        </p:nvSpPr>
        <p:spPr>
          <a:xfrm>
            <a:off x="5880100" y="3075057"/>
            <a:ext cx="5664200" cy="707886"/>
          </a:xfrm>
          <a:prstGeom prst="rect">
            <a:avLst/>
          </a:prstGeom>
          <a:noFill/>
        </p:spPr>
        <p:txBody>
          <a:bodyPr wrap="square" rtlCol="0">
            <a:spAutoFit/>
          </a:bodyPr>
          <a:lstStyle>
            <a:defPPr>
              <a:defRPr lang="uk-UA"/>
            </a:defPPr>
            <a:lvl1pPr algn="ctr">
              <a:defRPr sz="16600">
                <a:gradFill>
                  <a:gsLst>
                    <a:gs pos="100000">
                      <a:schemeClr val="accent6"/>
                    </a:gs>
                    <a:gs pos="80000">
                      <a:schemeClr val="accent5"/>
                    </a:gs>
                    <a:gs pos="60000">
                      <a:schemeClr val="accent4"/>
                    </a:gs>
                    <a:gs pos="40000">
                      <a:schemeClr val="accent3"/>
                    </a:gs>
                    <a:gs pos="20000">
                      <a:schemeClr val="accent2"/>
                    </a:gs>
                    <a:gs pos="1000">
                      <a:schemeClr val="accent1"/>
                    </a:gs>
                  </a:gsLst>
                  <a:lin ang="9000000" scaled="0"/>
                </a:gradFill>
                <a:latin typeface="+mj-lt"/>
              </a:defRPr>
            </a:lvl1p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srgbClr val="FFFFFF"/>
                </a:solidFill>
                <a:effectLst/>
                <a:uLnTx/>
                <a:uFillTx/>
                <a:latin typeface="Source Sans Pro Black"/>
                <a:ea typeface="+mn-ea"/>
                <a:cs typeface="+mn-cs"/>
              </a:rPr>
              <a:t>Verzweigungen</a:t>
            </a:r>
          </a:p>
        </p:txBody>
      </p:sp>
      <p:sp>
        <p:nvSpPr>
          <p:cNvPr id="27" name="TextBox 26">
            <a:extLst>
              <a:ext uri="{FF2B5EF4-FFF2-40B4-BE49-F238E27FC236}">
                <a16:creationId xmlns:a16="http://schemas.microsoft.com/office/drawing/2014/main" id="{8344EC9D-0C25-4EE6-8351-B8DC7C38C514}"/>
              </a:ext>
            </a:extLst>
          </p:cNvPr>
          <p:cNvSpPr txBox="1"/>
          <p:nvPr/>
        </p:nvSpPr>
        <p:spPr>
          <a:xfrm>
            <a:off x="5880100" y="408257"/>
            <a:ext cx="5092700" cy="420564"/>
          </a:xfrm>
          <a:prstGeom prst="rect">
            <a:avLst/>
          </a:prstGeom>
          <a:noFill/>
        </p:spPr>
        <p:txBody>
          <a:bodyPr wrap="square" rtlCol="0">
            <a:sp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2133" b="0" i="0" u="none" strike="noStrike" kern="1200" cap="none" spc="0" normalizeH="0" baseline="0" noProof="0" dirty="0">
                <a:ln>
                  <a:noFill/>
                </a:ln>
                <a:solidFill>
                  <a:srgbClr val="FFC955"/>
                </a:solidFill>
                <a:effectLst/>
                <a:uLnTx/>
                <a:uFillTx/>
                <a:latin typeface="Source Sans Pro Black"/>
                <a:ea typeface="+mn-ea"/>
                <a:cs typeface="+mn-cs"/>
              </a:rPr>
              <a:t>C++</a:t>
            </a:r>
            <a:endParaRPr kumimoji="0" lang="de-DE" sz="2133" b="1" i="0" u="none" strike="noStrike" kern="1200" cap="none" spc="0" normalizeH="0" baseline="0" noProof="0" dirty="0">
              <a:ln>
                <a:noFill/>
              </a:ln>
              <a:solidFill>
                <a:srgbClr val="FFC955"/>
              </a:solidFill>
              <a:effectLst/>
              <a:uLnTx/>
              <a:uFillTx/>
              <a:latin typeface="Source Sans Pro"/>
              <a:ea typeface="+mn-ea"/>
              <a:cs typeface="+mn-cs"/>
            </a:endParaRPr>
          </a:p>
        </p:txBody>
      </p:sp>
    </p:spTree>
    <p:extLst>
      <p:ext uri="{BB962C8B-B14F-4D97-AF65-F5344CB8AC3E}">
        <p14:creationId xmlns:p14="http://schemas.microsoft.com/office/powerpoint/2010/main" val="344636018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69849" y="2501031"/>
            <a:ext cx="6738730" cy="2246769"/>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2000" b="0" i="1" u="none" strike="noStrike" kern="1200" cap="none" spc="0" normalizeH="0" baseline="0" noProof="0" dirty="0">
                <a:ln>
                  <a:noFill/>
                </a:ln>
                <a:solidFill>
                  <a:srgbClr val="B6B6BD"/>
                </a:solidFill>
                <a:effectLst/>
                <a:uLnTx/>
                <a:uFillTx/>
                <a:latin typeface="Source Sans Pro"/>
                <a:ea typeface="+mn-ea"/>
                <a:cs typeface="+mn-cs"/>
              </a:rPr>
              <a:t>Verzweigungen in C++ sind Strukturen, die es ermöglichen, unterschiedliche Codeblöcke abhängig von bestimmten Bedingungen auszuführen. Diese Strukturen sind entscheidend für die Steuerung des Programmflusses, indem sie bedingte Entscheidungen unterstützen. Die Hauptformen von Verzweigungen in C++ sind:</a:t>
            </a:r>
          </a:p>
          <a:p>
            <a:pPr marL="0" marR="0" lvl="0" indent="0" algn="r" defTabSz="914446" rtl="0" eaLnBrk="1" fontAlgn="auto" latinLnBrk="0" hangingPunct="1">
              <a:lnSpc>
                <a:spcPct val="100000"/>
              </a:lnSpc>
              <a:spcBef>
                <a:spcPts val="0"/>
              </a:spcBef>
              <a:spcAft>
                <a:spcPts val="0"/>
              </a:spcAft>
              <a:buClrTx/>
              <a:buSzTx/>
              <a:buFontTx/>
              <a:buNone/>
              <a:tabLst/>
              <a:defRPr/>
            </a:pPr>
            <a:endParaRPr kumimoji="0" lang="de-DE" sz="2000" b="0" i="1" u="none" strike="noStrike" kern="1200" cap="none" spc="0" normalizeH="0" baseline="0" noProof="0" dirty="0">
              <a:ln>
                <a:noFill/>
              </a:ln>
              <a:solidFill>
                <a:srgbClr val="B6B6BD"/>
              </a:solidFill>
              <a:effectLst/>
              <a:uLnTx/>
              <a:uFillTx/>
              <a:latin typeface="Source Sans Pro"/>
              <a:ea typeface="+mn-ea"/>
              <a:cs typeface="+mn-cs"/>
            </a:endParaRPr>
          </a:p>
        </p:txBody>
      </p:sp>
      <p:sp>
        <p:nvSpPr>
          <p:cNvPr id="9" name="TextBox 8">
            <a:extLst>
              <a:ext uri="{FF2B5EF4-FFF2-40B4-BE49-F238E27FC236}">
                <a16:creationId xmlns:a16="http://schemas.microsoft.com/office/drawing/2014/main" id="{E7B99E75-A942-4785-87F6-968B84719648}"/>
              </a:ext>
            </a:extLst>
          </p:cNvPr>
          <p:cNvSpPr txBox="1"/>
          <p:nvPr/>
        </p:nvSpPr>
        <p:spPr>
          <a:xfrm>
            <a:off x="2234979" y="4616950"/>
            <a:ext cx="4673600" cy="830997"/>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2933" b="0" i="0" u="none" strike="noStrike" kern="1200" cap="none" spc="0" normalizeH="0" baseline="0" noProof="0" dirty="0">
                <a:ln>
                  <a:noFill/>
                </a:ln>
                <a:gradFill>
                  <a:gsLst>
                    <a:gs pos="0">
                      <a:srgbClr val="8766D0"/>
                    </a:gs>
                    <a:gs pos="100000">
                      <a:srgbClr val="6C9FF4"/>
                    </a:gs>
                  </a:gsLst>
                  <a:lin ang="5400000" scaled="1"/>
                </a:gradFill>
                <a:effectLst/>
                <a:uLnTx/>
                <a:uFillTx/>
                <a:latin typeface="Source Sans Pro Black"/>
                <a:ea typeface="+mn-ea"/>
                <a:cs typeface="+mn-cs"/>
              </a:rPr>
              <a:t>Definition</a:t>
            </a:r>
            <a:endParaRPr kumimoji="0" lang="de-DE" sz="2133" b="0" i="0" u="none" strike="noStrike" kern="1200" cap="none" spc="0" normalizeH="0" baseline="0" noProof="0" dirty="0">
              <a:ln>
                <a:noFill/>
              </a:ln>
              <a:gradFill>
                <a:gsLst>
                  <a:gs pos="0">
                    <a:srgbClr val="8766D0"/>
                  </a:gs>
                  <a:gs pos="100000">
                    <a:srgbClr val="6C9FF4"/>
                  </a:gs>
                </a:gsLst>
                <a:lin ang="5400000" scaled="1"/>
              </a:gradFill>
              <a:effectLst/>
              <a:uLnTx/>
              <a:uFillTx/>
              <a:latin typeface="Source Sans Pro Black"/>
              <a:ea typeface="+mn-ea"/>
              <a:cs typeface="+mn-cs"/>
            </a:endParaRPr>
          </a:p>
          <a:p>
            <a:pPr marL="0" marR="0" lvl="0" indent="0" algn="r" defTabSz="914446" rtl="0" eaLnBrk="1" fontAlgn="auto" latinLnBrk="0" hangingPunct="1">
              <a:lnSpc>
                <a:spcPct val="100000"/>
              </a:lnSpc>
              <a:spcBef>
                <a:spcPts val="0"/>
              </a:spcBef>
              <a:spcAft>
                <a:spcPts val="0"/>
              </a:spcAft>
              <a:buClrTx/>
              <a:buSzTx/>
              <a:buFontTx/>
              <a:buNone/>
              <a:tabLst/>
              <a:defRPr/>
            </a:pPr>
            <a:r>
              <a:rPr lang="de-DE" sz="1867" b="1" dirty="0">
                <a:solidFill>
                  <a:srgbClr val="B6B6BD"/>
                </a:solidFill>
                <a:latin typeface="Source Sans Pro"/>
              </a:rPr>
              <a:t>Verzweigungen</a:t>
            </a:r>
            <a:endParaRPr kumimoji="0" lang="de-DE" sz="1867" b="1" i="0" u="none" strike="noStrike" kern="1200" cap="none" spc="0" normalizeH="0" baseline="0" noProof="0" dirty="0">
              <a:ln>
                <a:noFill/>
              </a:ln>
              <a:solidFill>
                <a:srgbClr val="B6B6BD"/>
              </a:solidFill>
              <a:effectLst/>
              <a:uLnTx/>
              <a:uFillTx/>
              <a:latin typeface="Source Sans Pro"/>
              <a:ea typeface="+mn-ea"/>
              <a:cs typeface="+mn-cs"/>
            </a:endParaRPr>
          </a:p>
        </p:txBody>
      </p:sp>
      <p:sp>
        <p:nvSpPr>
          <p:cNvPr id="10" name="Freeform 14">
            <a:extLst>
              <a:ext uri="{FF2B5EF4-FFF2-40B4-BE49-F238E27FC236}">
                <a16:creationId xmlns:a16="http://schemas.microsoft.com/office/drawing/2014/main" id="{96F93CB8-B4EC-483C-9822-E7A778B4F1A0}"/>
              </a:ext>
            </a:extLst>
          </p:cNvPr>
          <p:cNvSpPr>
            <a:spLocks noEditPoints="1"/>
          </p:cNvSpPr>
          <p:nvPr/>
        </p:nvSpPr>
        <p:spPr bwMode="auto">
          <a:xfrm>
            <a:off x="6218334" y="1827377"/>
            <a:ext cx="578596" cy="540717"/>
          </a:xfrm>
          <a:custGeom>
            <a:avLst/>
            <a:gdLst>
              <a:gd name="T0" fmla="*/ 79 w 185"/>
              <a:gd name="T1" fmla="*/ 8 h 172"/>
              <a:gd name="T2" fmla="*/ 79 w 185"/>
              <a:gd name="T3" fmla="*/ 38 h 172"/>
              <a:gd name="T4" fmla="*/ 72 w 185"/>
              <a:gd name="T5" fmla="*/ 46 h 172"/>
              <a:gd name="T6" fmla="*/ 48 w 185"/>
              <a:gd name="T7" fmla="*/ 91 h 172"/>
              <a:gd name="T8" fmla="*/ 72 w 185"/>
              <a:gd name="T9" fmla="*/ 91 h 172"/>
              <a:gd name="T10" fmla="*/ 79 w 185"/>
              <a:gd name="T11" fmla="*/ 99 h 172"/>
              <a:gd name="T12" fmla="*/ 79 w 185"/>
              <a:gd name="T13" fmla="*/ 164 h 172"/>
              <a:gd name="T14" fmla="*/ 72 w 185"/>
              <a:gd name="T15" fmla="*/ 172 h 172"/>
              <a:gd name="T16" fmla="*/ 8 w 185"/>
              <a:gd name="T17" fmla="*/ 172 h 172"/>
              <a:gd name="T18" fmla="*/ 0 w 185"/>
              <a:gd name="T19" fmla="*/ 164 h 172"/>
              <a:gd name="T20" fmla="*/ 0 w 185"/>
              <a:gd name="T21" fmla="*/ 99 h 172"/>
              <a:gd name="T22" fmla="*/ 4 w 185"/>
              <a:gd name="T23" fmla="*/ 59 h 172"/>
              <a:gd name="T24" fmla="*/ 18 w 185"/>
              <a:gd name="T25" fmla="*/ 28 h 172"/>
              <a:gd name="T26" fmla="*/ 41 w 185"/>
              <a:gd name="T27" fmla="*/ 7 h 172"/>
              <a:gd name="T28" fmla="*/ 72 w 185"/>
              <a:gd name="T29" fmla="*/ 0 h 172"/>
              <a:gd name="T30" fmla="*/ 79 w 185"/>
              <a:gd name="T31" fmla="*/ 8 h 172"/>
              <a:gd name="T32" fmla="*/ 177 w 185"/>
              <a:gd name="T33" fmla="*/ 46 h 172"/>
              <a:gd name="T34" fmla="*/ 185 w 185"/>
              <a:gd name="T35" fmla="*/ 38 h 172"/>
              <a:gd name="T36" fmla="*/ 185 w 185"/>
              <a:gd name="T37" fmla="*/ 8 h 172"/>
              <a:gd name="T38" fmla="*/ 177 w 185"/>
              <a:gd name="T39" fmla="*/ 0 h 172"/>
              <a:gd name="T40" fmla="*/ 146 w 185"/>
              <a:gd name="T41" fmla="*/ 7 h 172"/>
              <a:gd name="T42" fmla="*/ 123 w 185"/>
              <a:gd name="T43" fmla="*/ 28 h 172"/>
              <a:gd name="T44" fmla="*/ 109 w 185"/>
              <a:gd name="T45" fmla="*/ 59 h 172"/>
              <a:gd name="T46" fmla="*/ 105 w 185"/>
              <a:gd name="T47" fmla="*/ 99 h 172"/>
              <a:gd name="T48" fmla="*/ 105 w 185"/>
              <a:gd name="T49" fmla="*/ 164 h 172"/>
              <a:gd name="T50" fmla="*/ 113 w 185"/>
              <a:gd name="T51" fmla="*/ 172 h 172"/>
              <a:gd name="T52" fmla="*/ 177 w 185"/>
              <a:gd name="T53" fmla="*/ 172 h 172"/>
              <a:gd name="T54" fmla="*/ 185 w 185"/>
              <a:gd name="T55" fmla="*/ 164 h 172"/>
              <a:gd name="T56" fmla="*/ 185 w 185"/>
              <a:gd name="T57" fmla="*/ 99 h 172"/>
              <a:gd name="T58" fmla="*/ 177 w 185"/>
              <a:gd name="T59" fmla="*/ 91 h 172"/>
              <a:gd name="T60" fmla="*/ 153 w 185"/>
              <a:gd name="T61" fmla="*/ 91 h 172"/>
              <a:gd name="T62" fmla="*/ 177 w 185"/>
              <a:gd name="T63" fmla="*/ 46 h 172"/>
              <a:gd name="T64" fmla="*/ 177 w 185"/>
              <a:gd name="T65" fmla="*/ 46 h 172"/>
              <a:gd name="T66" fmla="*/ 177 w 185"/>
              <a:gd name="T67" fmla="*/ 4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72">
                <a:moveTo>
                  <a:pt x="79" y="8"/>
                </a:moveTo>
                <a:cubicBezTo>
                  <a:pt x="79" y="38"/>
                  <a:pt x="79" y="38"/>
                  <a:pt x="79" y="38"/>
                </a:cubicBezTo>
                <a:cubicBezTo>
                  <a:pt x="79" y="43"/>
                  <a:pt x="76" y="46"/>
                  <a:pt x="72" y="46"/>
                </a:cubicBezTo>
                <a:cubicBezTo>
                  <a:pt x="57" y="46"/>
                  <a:pt x="49" y="61"/>
                  <a:pt x="48" y="91"/>
                </a:cubicBezTo>
                <a:cubicBezTo>
                  <a:pt x="72" y="91"/>
                  <a:pt x="72" y="91"/>
                  <a:pt x="72" y="91"/>
                </a:cubicBezTo>
                <a:cubicBezTo>
                  <a:pt x="76" y="91"/>
                  <a:pt x="79" y="95"/>
                  <a:pt x="79" y="99"/>
                </a:cubicBezTo>
                <a:cubicBezTo>
                  <a:pt x="79" y="164"/>
                  <a:pt x="79" y="164"/>
                  <a:pt x="79" y="164"/>
                </a:cubicBezTo>
                <a:cubicBezTo>
                  <a:pt x="79" y="168"/>
                  <a:pt x="76" y="172"/>
                  <a:pt x="72" y="172"/>
                </a:cubicBezTo>
                <a:cubicBezTo>
                  <a:pt x="8" y="172"/>
                  <a:pt x="8" y="172"/>
                  <a:pt x="8" y="172"/>
                </a:cubicBezTo>
                <a:cubicBezTo>
                  <a:pt x="3" y="172"/>
                  <a:pt x="0" y="168"/>
                  <a:pt x="0" y="164"/>
                </a:cubicBezTo>
                <a:cubicBezTo>
                  <a:pt x="0" y="99"/>
                  <a:pt x="0" y="99"/>
                  <a:pt x="0" y="99"/>
                </a:cubicBezTo>
                <a:cubicBezTo>
                  <a:pt x="0" y="84"/>
                  <a:pt x="1" y="71"/>
                  <a:pt x="4" y="59"/>
                </a:cubicBezTo>
                <a:cubicBezTo>
                  <a:pt x="7" y="47"/>
                  <a:pt x="12" y="37"/>
                  <a:pt x="18" y="28"/>
                </a:cubicBezTo>
                <a:cubicBezTo>
                  <a:pt x="24" y="19"/>
                  <a:pt x="32" y="12"/>
                  <a:pt x="41" y="7"/>
                </a:cubicBezTo>
                <a:cubicBezTo>
                  <a:pt x="50" y="2"/>
                  <a:pt x="60" y="0"/>
                  <a:pt x="72" y="0"/>
                </a:cubicBezTo>
                <a:cubicBezTo>
                  <a:pt x="76" y="0"/>
                  <a:pt x="79" y="3"/>
                  <a:pt x="79" y="8"/>
                </a:cubicBezTo>
                <a:close/>
                <a:moveTo>
                  <a:pt x="177" y="46"/>
                </a:moveTo>
                <a:cubicBezTo>
                  <a:pt x="181" y="46"/>
                  <a:pt x="185" y="43"/>
                  <a:pt x="185" y="38"/>
                </a:cubicBezTo>
                <a:cubicBezTo>
                  <a:pt x="185" y="8"/>
                  <a:pt x="185" y="8"/>
                  <a:pt x="185" y="8"/>
                </a:cubicBezTo>
                <a:cubicBezTo>
                  <a:pt x="185" y="3"/>
                  <a:pt x="181" y="0"/>
                  <a:pt x="177" y="0"/>
                </a:cubicBezTo>
                <a:cubicBezTo>
                  <a:pt x="165" y="0"/>
                  <a:pt x="155" y="2"/>
                  <a:pt x="146" y="7"/>
                </a:cubicBezTo>
                <a:cubicBezTo>
                  <a:pt x="137" y="12"/>
                  <a:pt x="129" y="19"/>
                  <a:pt x="123" y="28"/>
                </a:cubicBezTo>
                <a:cubicBezTo>
                  <a:pt x="117" y="37"/>
                  <a:pt x="112" y="47"/>
                  <a:pt x="109" y="59"/>
                </a:cubicBezTo>
                <a:cubicBezTo>
                  <a:pt x="107" y="71"/>
                  <a:pt x="105" y="84"/>
                  <a:pt x="105" y="99"/>
                </a:cubicBezTo>
                <a:cubicBezTo>
                  <a:pt x="105" y="164"/>
                  <a:pt x="105" y="164"/>
                  <a:pt x="105" y="164"/>
                </a:cubicBezTo>
                <a:cubicBezTo>
                  <a:pt x="105" y="168"/>
                  <a:pt x="108" y="172"/>
                  <a:pt x="113" y="172"/>
                </a:cubicBezTo>
                <a:cubicBezTo>
                  <a:pt x="177" y="172"/>
                  <a:pt x="177" y="172"/>
                  <a:pt x="177" y="172"/>
                </a:cubicBezTo>
                <a:cubicBezTo>
                  <a:pt x="181" y="172"/>
                  <a:pt x="185" y="168"/>
                  <a:pt x="185" y="164"/>
                </a:cubicBezTo>
                <a:cubicBezTo>
                  <a:pt x="185" y="99"/>
                  <a:pt x="185" y="99"/>
                  <a:pt x="185" y="99"/>
                </a:cubicBezTo>
                <a:cubicBezTo>
                  <a:pt x="185" y="95"/>
                  <a:pt x="181" y="91"/>
                  <a:pt x="177" y="91"/>
                </a:cubicBezTo>
                <a:cubicBezTo>
                  <a:pt x="153" y="91"/>
                  <a:pt x="153" y="91"/>
                  <a:pt x="153" y="91"/>
                </a:cubicBezTo>
                <a:cubicBezTo>
                  <a:pt x="154" y="61"/>
                  <a:pt x="162" y="46"/>
                  <a:pt x="177" y="46"/>
                </a:cubicBezTo>
                <a:close/>
                <a:moveTo>
                  <a:pt x="177" y="46"/>
                </a:moveTo>
                <a:cubicBezTo>
                  <a:pt x="177" y="46"/>
                  <a:pt x="177" y="46"/>
                  <a:pt x="177" y="46"/>
                </a:cubicBezTo>
              </a:path>
            </a:pathLst>
          </a:custGeom>
          <a:gradFill>
            <a:gsLst>
              <a:gs pos="100000">
                <a:schemeClr val="accent5"/>
              </a:gs>
              <a:gs pos="0">
                <a:schemeClr val="accent4"/>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3" name="Picture Placeholder 2">
            <a:extLst>
              <a:ext uri="{FF2B5EF4-FFF2-40B4-BE49-F238E27FC236}">
                <a16:creationId xmlns:a16="http://schemas.microsoft.com/office/drawing/2014/main" id="{0CA9902F-3BFD-4917-9386-5632CF73AD58}"/>
              </a:ext>
            </a:extLst>
          </p:cNvPr>
          <p:cNvSpPr>
            <a:spLocks noGrp="1"/>
          </p:cNvSpPr>
          <p:nvPr>
            <p:ph type="pic" sz="quarter" idx="12"/>
          </p:nvPr>
        </p:nvSpPr>
        <p:spPr/>
        <p:txBody>
          <a:bodyPr/>
          <a:lstStyle/>
          <a:p>
            <a:endParaRPr lang="de-DE"/>
          </a:p>
        </p:txBody>
      </p:sp>
    </p:spTree>
    <p:extLst>
      <p:ext uri="{BB962C8B-B14F-4D97-AF65-F5344CB8AC3E}">
        <p14:creationId xmlns:p14="http://schemas.microsoft.com/office/powerpoint/2010/main" val="340372864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98970721-5808-2B21-E5C8-EA92E7F50E72}"/>
              </a:ext>
            </a:extLst>
          </p:cNvPr>
          <p:cNvPicPr>
            <a:picLocks noChangeAspect="1"/>
          </p:cNvPicPr>
          <p:nvPr/>
        </p:nvPicPr>
        <p:blipFill>
          <a:blip r:embed="rId2"/>
          <a:stretch>
            <a:fillRect/>
          </a:stretch>
        </p:blipFill>
        <p:spPr>
          <a:xfrm>
            <a:off x="251460" y="1530112"/>
            <a:ext cx="11689080" cy="3797775"/>
          </a:xfrm>
          <a:prstGeom prst="rect">
            <a:avLst/>
          </a:prstGeom>
        </p:spPr>
      </p:pic>
    </p:spTree>
    <p:extLst>
      <p:ext uri="{BB962C8B-B14F-4D97-AF65-F5344CB8AC3E}">
        <p14:creationId xmlns:p14="http://schemas.microsoft.com/office/powerpoint/2010/main" val="36249731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2650087-96BE-4CF4-AF5B-E2277FDDA4A8}"/>
              </a:ext>
            </a:extLst>
          </p:cNvPr>
          <p:cNvPicPr>
            <a:picLocks noChangeAspect="1"/>
          </p:cNvPicPr>
          <p:nvPr/>
        </p:nvPicPr>
        <p:blipFill>
          <a:blip r:embed="rId2"/>
          <a:stretch>
            <a:fillRect/>
          </a:stretch>
        </p:blipFill>
        <p:spPr>
          <a:xfrm>
            <a:off x="213360" y="1356745"/>
            <a:ext cx="11765280" cy="4144510"/>
          </a:xfrm>
          <a:prstGeom prst="rect">
            <a:avLst/>
          </a:prstGeom>
        </p:spPr>
      </p:pic>
    </p:spTree>
    <p:extLst>
      <p:ext uri="{BB962C8B-B14F-4D97-AF65-F5344CB8AC3E}">
        <p14:creationId xmlns:p14="http://schemas.microsoft.com/office/powerpoint/2010/main" val="38028495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6EDE8EFB-2127-8884-C1DA-07F21C99C605}"/>
              </a:ext>
            </a:extLst>
          </p:cNvPr>
          <p:cNvPicPr>
            <a:picLocks noChangeAspect="1"/>
          </p:cNvPicPr>
          <p:nvPr/>
        </p:nvPicPr>
        <p:blipFill>
          <a:blip r:embed="rId2"/>
          <a:stretch>
            <a:fillRect/>
          </a:stretch>
        </p:blipFill>
        <p:spPr>
          <a:xfrm>
            <a:off x="407670" y="636838"/>
            <a:ext cx="11376660" cy="5584324"/>
          </a:xfrm>
          <a:prstGeom prst="rect">
            <a:avLst/>
          </a:prstGeom>
        </p:spPr>
      </p:pic>
    </p:spTree>
    <p:extLst>
      <p:ext uri="{BB962C8B-B14F-4D97-AF65-F5344CB8AC3E}">
        <p14:creationId xmlns:p14="http://schemas.microsoft.com/office/powerpoint/2010/main" val="40590423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2D4C937-C880-C216-7A3C-4250B997A405}"/>
              </a:ext>
            </a:extLst>
          </p:cNvPr>
          <p:cNvPicPr>
            <a:picLocks noChangeAspect="1"/>
          </p:cNvPicPr>
          <p:nvPr/>
        </p:nvPicPr>
        <p:blipFill>
          <a:blip r:embed="rId2"/>
          <a:stretch>
            <a:fillRect/>
          </a:stretch>
        </p:blipFill>
        <p:spPr>
          <a:xfrm>
            <a:off x="1298608" y="173627"/>
            <a:ext cx="9594783" cy="6510746"/>
          </a:xfrm>
          <a:prstGeom prst="rect">
            <a:avLst/>
          </a:prstGeom>
        </p:spPr>
      </p:pic>
    </p:spTree>
    <p:extLst>
      <p:ext uri="{BB962C8B-B14F-4D97-AF65-F5344CB8AC3E}">
        <p14:creationId xmlns:p14="http://schemas.microsoft.com/office/powerpoint/2010/main" val="2421623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4C063B-B052-46EF-9487-3AA5A4F2964C}"/>
              </a:ext>
            </a:extLst>
          </p:cNvPr>
          <p:cNvSpPr>
            <a:spLocks noGrp="1"/>
          </p:cNvSpPr>
          <p:nvPr>
            <p:ph type="pic" sz="quarter" idx="10"/>
          </p:nvPr>
        </p:nvSpPr>
        <p:spPr/>
        <p:txBody>
          <a:bodyPr/>
          <a:lstStyle/>
          <a:p>
            <a:endParaRPr lang="de-DE"/>
          </a:p>
        </p:txBody>
      </p:sp>
      <p:sp>
        <p:nvSpPr>
          <p:cNvPr id="5" name="Freeform: Shape 4">
            <a:extLst>
              <a:ext uri="{FF2B5EF4-FFF2-40B4-BE49-F238E27FC236}">
                <a16:creationId xmlns:a16="http://schemas.microsoft.com/office/drawing/2014/main" id="{3F02183D-3155-460F-9462-B7782A8A1209}"/>
              </a:ext>
            </a:extLst>
          </p:cNvPr>
          <p:cNvSpPr/>
          <p:nvPr/>
        </p:nvSpPr>
        <p:spPr>
          <a:xfrm>
            <a:off x="4137858" y="0"/>
            <a:ext cx="8054143" cy="6858000"/>
          </a:xfrm>
          <a:custGeom>
            <a:avLst/>
            <a:gdLst>
              <a:gd name="connsiteX0" fmla="*/ 0 w 12081215"/>
              <a:gd name="connsiteY0" fmla="*/ 0 h 10287000"/>
              <a:gd name="connsiteX1" fmla="*/ 12081215 w 12081215"/>
              <a:gd name="connsiteY1" fmla="*/ 0 h 10287000"/>
              <a:gd name="connsiteX2" fmla="*/ 12081215 w 12081215"/>
              <a:gd name="connsiteY2" fmla="*/ 10287000 h 10287000"/>
              <a:gd name="connsiteX3" fmla="*/ 0 w 12081215"/>
              <a:gd name="connsiteY3" fmla="*/ 10287000 h 10287000"/>
              <a:gd name="connsiteX4" fmla="*/ 65386 w 12081215"/>
              <a:gd name="connsiteY4" fmla="*/ 10192852 h 10287000"/>
              <a:gd name="connsiteX5" fmla="*/ 1547093 w 12081215"/>
              <a:gd name="connsiteY5" fmla="*/ 5143500 h 10287000"/>
              <a:gd name="connsiteX6" fmla="*/ 65386 w 12081215"/>
              <a:gd name="connsiteY6" fmla="*/ 94148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81215" h="10287000">
                <a:moveTo>
                  <a:pt x="0" y="0"/>
                </a:moveTo>
                <a:lnTo>
                  <a:pt x="12081215" y="0"/>
                </a:lnTo>
                <a:lnTo>
                  <a:pt x="12081215" y="10287000"/>
                </a:lnTo>
                <a:lnTo>
                  <a:pt x="0" y="10287000"/>
                </a:lnTo>
                <a:lnTo>
                  <a:pt x="65386" y="10192852"/>
                </a:lnTo>
                <a:cubicBezTo>
                  <a:pt x="995993" y="8784821"/>
                  <a:pt x="1547093" y="7036984"/>
                  <a:pt x="1547093" y="5143500"/>
                </a:cubicBezTo>
                <a:cubicBezTo>
                  <a:pt x="1547093" y="3250017"/>
                  <a:pt x="995993" y="1502179"/>
                  <a:pt x="65386" y="941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47" name="TextBox 46">
            <a:extLst>
              <a:ext uri="{FF2B5EF4-FFF2-40B4-BE49-F238E27FC236}">
                <a16:creationId xmlns:a16="http://schemas.microsoft.com/office/drawing/2014/main" id="{23E5A027-7F68-49D0-91B3-936311EC45C2}"/>
              </a:ext>
            </a:extLst>
          </p:cNvPr>
          <p:cNvSpPr txBox="1"/>
          <p:nvPr/>
        </p:nvSpPr>
        <p:spPr>
          <a:xfrm>
            <a:off x="5880100" y="3075057"/>
            <a:ext cx="5664200" cy="707886"/>
          </a:xfrm>
          <a:prstGeom prst="rect">
            <a:avLst/>
          </a:prstGeom>
          <a:noFill/>
        </p:spPr>
        <p:txBody>
          <a:bodyPr wrap="square" rtlCol="0">
            <a:spAutoFit/>
          </a:bodyPr>
          <a:lstStyle>
            <a:defPPr>
              <a:defRPr lang="uk-UA"/>
            </a:defPPr>
            <a:lvl1pPr algn="ctr">
              <a:defRPr sz="16600">
                <a:gradFill>
                  <a:gsLst>
                    <a:gs pos="100000">
                      <a:schemeClr val="accent6"/>
                    </a:gs>
                    <a:gs pos="80000">
                      <a:schemeClr val="accent5"/>
                    </a:gs>
                    <a:gs pos="60000">
                      <a:schemeClr val="accent4"/>
                    </a:gs>
                    <a:gs pos="40000">
                      <a:schemeClr val="accent3"/>
                    </a:gs>
                    <a:gs pos="20000">
                      <a:schemeClr val="accent2"/>
                    </a:gs>
                    <a:gs pos="1000">
                      <a:schemeClr val="accent1"/>
                    </a:gs>
                  </a:gsLst>
                  <a:lin ang="9000000" scaled="0"/>
                </a:gradFill>
                <a:latin typeface="+mj-lt"/>
              </a:defRPr>
            </a:lvl1p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srgbClr val="FFFFFF"/>
                </a:solidFill>
                <a:effectLst/>
                <a:uLnTx/>
                <a:uFillTx/>
                <a:latin typeface="Source Sans Pro Black"/>
                <a:ea typeface="+mn-ea"/>
                <a:cs typeface="+mn-cs"/>
              </a:rPr>
              <a:t>Streams</a:t>
            </a:r>
          </a:p>
        </p:txBody>
      </p:sp>
      <p:sp>
        <p:nvSpPr>
          <p:cNvPr id="27" name="TextBox 26">
            <a:extLst>
              <a:ext uri="{FF2B5EF4-FFF2-40B4-BE49-F238E27FC236}">
                <a16:creationId xmlns:a16="http://schemas.microsoft.com/office/drawing/2014/main" id="{8344EC9D-0C25-4EE6-8351-B8DC7C38C514}"/>
              </a:ext>
            </a:extLst>
          </p:cNvPr>
          <p:cNvSpPr txBox="1"/>
          <p:nvPr/>
        </p:nvSpPr>
        <p:spPr>
          <a:xfrm>
            <a:off x="5880100" y="408257"/>
            <a:ext cx="5092700" cy="420564"/>
          </a:xfrm>
          <a:prstGeom prst="rect">
            <a:avLst/>
          </a:prstGeom>
          <a:noFill/>
        </p:spPr>
        <p:txBody>
          <a:bodyPr wrap="square" rtlCol="0">
            <a:sp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2133" b="0" i="0" u="none" strike="noStrike" kern="1200" cap="none" spc="0" normalizeH="0" baseline="0" noProof="0" dirty="0">
                <a:ln>
                  <a:noFill/>
                </a:ln>
                <a:solidFill>
                  <a:srgbClr val="FFC955"/>
                </a:solidFill>
                <a:effectLst/>
                <a:uLnTx/>
                <a:uFillTx/>
                <a:latin typeface="Source Sans Pro Black"/>
                <a:ea typeface="+mn-ea"/>
                <a:cs typeface="+mn-cs"/>
              </a:rPr>
              <a:t>C++</a:t>
            </a:r>
            <a:endParaRPr kumimoji="0" lang="de-DE" sz="2133" b="1" i="0" u="none" strike="noStrike" kern="1200" cap="none" spc="0" normalizeH="0" baseline="0" noProof="0" dirty="0">
              <a:ln>
                <a:noFill/>
              </a:ln>
              <a:solidFill>
                <a:srgbClr val="FFC955"/>
              </a:solidFill>
              <a:effectLst/>
              <a:uLnTx/>
              <a:uFillTx/>
              <a:latin typeface="Source Sans Pro"/>
              <a:ea typeface="+mn-ea"/>
              <a:cs typeface="+mn-cs"/>
            </a:endParaRPr>
          </a:p>
        </p:txBody>
      </p:sp>
    </p:spTree>
    <p:extLst>
      <p:ext uri="{BB962C8B-B14F-4D97-AF65-F5344CB8AC3E}">
        <p14:creationId xmlns:p14="http://schemas.microsoft.com/office/powerpoint/2010/main" val="338739091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200329" y="1982871"/>
            <a:ext cx="6738730" cy="3170099"/>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2000" b="0" i="1" u="none" strike="noStrike" kern="1200" cap="none" spc="0" normalizeH="0" baseline="0" noProof="0" dirty="0">
                <a:ln>
                  <a:noFill/>
                </a:ln>
                <a:solidFill>
                  <a:srgbClr val="B6B6BD"/>
                </a:solidFill>
                <a:effectLst/>
                <a:uLnTx/>
                <a:uFillTx/>
                <a:latin typeface="Source Sans Pro"/>
                <a:ea typeface="+mn-ea"/>
                <a:cs typeface="+mn-cs"/>
              </a:rPr>
              <a:t>Streams in C++ sind eine abstrakte Schnittstelle zur Ein- und Ausgabe (E/A) von Daten. Sie ermöglichen das Lesen von Daten aus verschiedenen Quellen (wie Tastatureingabe, Dateien, Netzwerkverbindungen) und das Schreiben von Daten zu verschiedenen Zielen (wie Bildschirmausgabe, Dateien, Netzwerkverbindungen) auf eine konsistente und vereinfachte Weise. Streams in C++ sind in der Standardbibliothek definiert und bieten eine hohe Flexibilität und Kontrolle über die Ein- und Ausgabeoperationen.</a:t>
            </a:r>
          </a:p>
          <a:p>
            <a:pPr marL="0" marR="0" lvl="0" indent="0" algn="r" defTabSz="914446" rtl="0" eaLnBrk="1" fontAlgn="auto" latinLnBrk="0" hangingPunct="1">
              <a:lnSpc>
                <a:spcPct val="100000"/>
              </a:lnSpc>
              <a:spcBef>
                <a:spcPts val="0"/>
              </a:spcBef>
              <a:spcAft>
                <a:spcPts val="0"/>
              </a:spcAft>
              <a:buClrTx/>
              <a:buSzTx/>
              <a:buFontTx/>
              <a:buNone/>
              <a:tabLst/>
              <a:defRPr/>
            </a:pPr>
            <a:endParaRPr kumimoji="0" lang="de-DE" sz="2000" b="0" i="1" u="none" strike="noStrike" kern="1200" cap="none" spc="0" normalizeH="0" baseline="0" noProof="0" dirty="0">
              <a:ln>
                <a:noFill/>
              </a:ln>
              <a:solidFill>
                <a:srgbClr val="B6B6BD"/>
              </a:solidFill>
              <a:effectLst/>
              <a:uLnTx/>
              <a:uFillTx/>
              <a:latin typeface="Source Sans Pro"/>
              <a:ea typeface="+mn-ea"/>
              <a:cs typeface="+mn-cs"/>
            </a:endParaRPr>
          </a:p>
        </p:txBody>
      </p:sp>
      <p:sp>
        <p:nvSpPr>
          <p:cNvPr id="9" name="TextBox 8">
            <a:extLst>
              <a:ext uri="{FF2B5EF4-FFF2-40B4-BE49-F238E27FC236}">
                <a16:creationId xmlns:a16="http://schemas.microsoft.com/office/drawing/2014/main" id="{E7B99E75-A942-4785-87F6-968B84719648}"/>
              </a:ext>
            </a:extLst>
          </p:cNvPr>
          <p:cNvSpPr txBox="1"/>
          <p:nvPr/>
        </p:nvSpPr>
        <p:spPr>
          <a:xfrm>
            <a:off x="2265459" y="4769350"/>
            <a:ext cx="4673600" cy="830997"/>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2933" b="0" i="0" u="none" strike="noStrike" kern="1200" cap="none" spc="0" normalizeH="0" baseline="0" noProof="0" dirty="0">
                <a:ln>
                  <a:noFill/>
                </a:ln>
                <a:gradFill>
                  <a:gsLst>
                    <a:gs pos="0">
                      <a:srgbClr val="8766D0"/>
                    </a:gs>
                    <a:gs pos="100000">
                      <a:srgbClr val="6C9FF4"/>
                    </a:gs>
                  </a:gsLst>
                  <a:lin ang="5400000" scaled="1"/>
                </a:gradFill>
                <a:effectLst/>
                <a:uLnTx/>
                <a:uFillTx/>
                <a:latin typeface="Source Sans Pro Black"/>
                <a:ea typeface="+mn-ea"/>
                <a:cs typeface="+mn-cs"/>
              </a:rPr>
              <a:t>Definition</a:t>
            </a:r>
            <a:endParaRPr kumimoji="0" lang="de-DE" sz="2133" b="0" i="0" u="none" strike="noStrike" kern="1200" cap="none" spc="0" normalizeH="0" baseline="0" noProof="0" dirty="0">
              <a:ln>
                <a:noFill/>
              </a:ln>
              <a:gradFill>
                <a:gsLst>
                  <a:gs pos="0">
                    <a:srgbClr val="8766D0"/>
                  </a:gs>
                  <a:gs pos="100000">
                    <a:srgbClr val="6C9FF4"/>
                  </a:gs>
                </a:gsLst>
                <a:lin ang="5400000" scaled="1"/>
              </a:gradFill>
              <a:effectLst/>
              <a:uLnTx/>
              <a:uFillTx/>
              <a:latin typeface="Source Sans Pro Black"/>
              <a:ea typeface="+mn-ea"/>
              <a:cs typeface="+mn-cs"/>
            </a:endParaRPr>
          </a:p>
          <a:p>
            <a:pPr marL="0" marR="0" lvl="0" indent="0" algn="r" defTabSz="914446" rtl="0" eaLnBrk="1" fontAlgn="auto" latinLnBrk="0" hangingPunct="1">
              <a:lnSpc>
                <a:spcPct val="100000"/>
              </a:lnSpc>
              <a:spcBef>
                <a:spcPts val="0"/>
              </a:spcBef>
              <a:spcAft>
                <a:spcPts val="0"/>
              </a:spcAft>
              <a:buClrTx/>
              <a:buSzTx/>
              <a:buFontTx/>
              <a:buNone/>
              <a:tabLst/>
              <a:defRPr/>
            </a:pPr>
            <a:r>
              <a:rPr lang="de-DE" sz="1867" b="1" dirty="0">
                <a:solidFill>
                  <a:srgbClr val="B6B6BD"/>
                </a:solidFill>
                <a:latin typeface="Source Sans Pro"/>
              </a:rPr>
              <a:t>Streams</a:t>
            </a:r>
            <a:endParaRPr kumimoji="0" lang="de-DE" sz="1867" b="1" i="0" u="none" strike="noStrike" kern="1200" cap="none" spc="0" normalizeH="0" baseline="0" noProof="0" dirty="0">
              <a:ln>
                <a:noFill/>
              </a:ln>
              <a:solidFill>
                <a:srgbClr val="B6B6BD"/>
              </a:solidFill>
              <a:effectLst/>
              <a:uLnTx/>
              <a:uFillTx/>
              <a:latin typeface="Source Sans Pro"/>
              <a:ea typeface="+mn-ea"/>
              <a:cs typeface="+mn-cs"/>
            </a:endParaRPr>
          </a:p>
        </p:txBody>
      </p:sp>
      <p:sp>
        <p:nvSpPr>
          <p:cNvPr id="10" name="Freeform 14">
            <a:extLst>
              <a:ext uri="{FF2B5EF4-FFF2-40B4-BE49-F238E27FC236}">
                <a16:creationId xmlns:a16="http://schemas.microsoft.com/office/drawing/2014/main" id="{96F93CB8-B4EC-483C-9822-E7A778B4F1A0}"/>
              </a:ext>
            </a:extLst>
          </p:cNvPr>
          <p:cNvSpPr>
            <a:spLocks noEditPoints="1"/>
          </p:cNvSpPr>
          <p:nvPr/>
        </p:nvSpPr>
        <p:spPr bwMode="auto">
          <a:xfrm>
            <a:off x="6248814" y="1309217"/>
            <a:ext cx="578596" cy="540717"/>
          </a:xfrm>
          <a:custGeom>
            <a:avLst/>
            <a:gdLst>
              <a:gd name="T0" fmla="*/ 79 w 185"/>
              <a:gd name="T1" fmla="*/ 8 h 172"/>
              <a:gd name="T2" fmla="*/ 79 w 185"/>
              <a:gd name="T3" fmla="*/ 38 h 172"/>
              <a:gd name="T4" fmla="*/ 72 w 185"/>
              <a:gd name="T5" fmla="*/ 46 h 172"/>
              <a:gd name="T6" fmla="*/ 48 w 185"/>
              <a:gd name="T7" fmla="*/ 91 h 172"/>
              <a:gd name="T8" fmla="*/ 72 w 185"/>
              <a:gd name="T9" fmla="*/ 91 h 172"/>
              <a:gd name="T10" fmla="*/ 79 w 185"/>
              <a:gd name="T11" fmla="*/ 99 h 172"/>
              <a:gd name="T12" fmla="*/ 79 w 185"/>
              <a:gd name="T13" fmla="*/ 164 h 172"/>
              <a:gd name="T14" fmla="*/ 72 w 185"/>
              <a:gd name="T15" fmla="*/ 172 h 172"/>
              <a:gd name="T16" fmla="*/ 8 w 185"/>
              <a:gd name="T17" fmla="*/ 172 h 172"/>
              <a:gd name="T18" fmla="*/ 0 w 185"/>
              <a:gd name="T19" fmla="*/ 164 h 172"/>
              <a:gd name="T20" fmla="*/ 0 w 185"/>
              <a:gd name="T21" fmla="*/ 99 h 172"/>
              <a:gd name="T22" fmla="*/ 4 w 185"/>
              <a:gd name="T23" fmla="*/ 59 h 172"/>
              <a:gd name="T24" fmla="*/ 18 w 185"/>
              <a:gd name="T25" fmla="*/ 28 h 172"/>
              <a:gd name="T26" fmla="*/ 41 w 185"/>
              <a:gd name="T27" fmla="*/ 7 h 172"/>
              <a:gd name="T28" fmla="*/ 72 w 185"/>
              <a:gd name="T29" fmla="*/ 0 h 172"/>
              <a:gd name="T30" fmla="*/ 79 w 185"/>
              <a:gd name="T31" fmla="*/ 8 h 172"/>
              <a:gd name="T32" fmla="*/ 177 w 185"/>
              <a:gd name="T33" fmla="*/ 46 h 172"/>
              <a:gd name="T34" fmla="*/ 185 w 185"/>
              <a:gd name="T35" fmla="*/ 38 h 172"/>
              <a:gd name="T36" fmla="*/ 185 w 185"/>
              <a:gd name="T37" fmla="*/ 8 h 172"/>
              <a:gd name="T38" fmla="*/ 177 w 185"/>
              <a:gd name="T39" fmla="*/ 0 h 172"/>
              <a:gd name="T40" fmla="*/ 146 w 185"/>
              <a:gd name="T41" fmla="*/ 7 h 172"/>
              <a:gd name="T42" fmla="*/ 123 w 185"/>
              <a:gd name="T43" fmla="*/ 28 h 172"/>
              <a:gd name="T44" fmla="*/ 109 w 185"/>
              <a:gd name="T45" fmla="*/ 59 h 172"/>
              <a:gd name="T46" fmla="*/ 105 w 185"/>
              <a:gd name="T47" fmla="*/ 99 h 172"/>
              <a:gd name="T48" fmla="*/ 105 w 185"/>
              <a:gd name="T49" fmla="*/ 164 h 172"/>
              <a:gd name="T50" fmla="*/ 113 w 185"/>
              <a:gd name="T51" fmla="*/ 172 h 172"/>
              <a:gd name="T52" fmla="*/ 177 w 185"/>
              <a:gd name="T53" fmla="*/ 172 h 172"/>
              <a:gd name="T54" fmla="*/ 185 w 185"/>
              <a:gd name="T55" fmla="*/ 164 h 172"/>
              <a:gd name="T56" fmla="*/ 185 w 185"/>
              <a:gd name="T57" fmla="*/ 99 h 172"/>
              <a:gd name="T58" fmla="*/ 177 w 185"/>
              <a:gd name="T59" fmla="*/ 91 h 172"/>
              <a:gd name="T60" fmla="*/ 153 w 185"/>
              <a:gd name="T61" fmla="*/ 91 h 172"/>
              <a:gd name="T62" fmla="*/ 177 w 185"/>
              <a:gd name="T63" fmla="*/ 46 h 172"/>
              <a:gd name="T64" fmla="*/ 177 w 185"/>
              <a:gd name="T65" fmla="*/ 46 h 172"/>
              <a:gd name="T66" fmla="*/ 177 w 185"/>
              <a:gd name="T67" fmla="*/ 4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72">
                <a:moveTo>
                  <a:pt x="79" y="8"/>
                </a:moveTo>
                <a:cubicBezTo>
                  <a:pt x="79" y="38"/>
                  <a:pt x="79" y="38"/>
                  <a:pt x="79" y="38"/>
                </a:cubicBezTo>
                <a:cubicBezTo>
                  <a:pt x="79" y="43"/>
                  <a:pt x="76" y="46"/>
                  <a:pt x="72" y="46"/>
                </a:cubicBezTo>
                <a:cubicBezTo>
                  <a:pt x="57" y="46"/>
                  <a:pt x="49" y="61"/>
                  <a:pt x="48" y="91"/>
                </a:cubicBezTo>
                <a:cubicBezTo>
                  <a:pt x="72" y="91"/>
                  <a:pt x="72" y="91"/>
                  <a:pt x="72" y="91"/>
                </a:cubicBezTo>
                <a:cubicBezTo>
                  <a:pt x="76" y="91"/>
                  <a:pt x="79" y="95"/>
                  <a:pt x="79" y="99"/>
                </a:cubicBezTo>
                <a:cubicBezTo>
                  <a:pt x="79" y="164"/>
                  <a:pt x="79" y="164"/>
                  <a:pt x="79" y="164"/>
                </a:cubicBezTo>
                <a:cubicBezTo>
                  <a:pt x="79" y="168"/>
                  <a:pt x="76" y="172"/>
                  <a:pt x="72" y="172"/>
                </a:cubicBezTo>
                <a:cubicBezTo>
                  <a:pt x="8" y="172"/>
                  <a:pt x="8" y="172"/>
                  <a:pt x="8" y="172"/>
                </a:cubicBezTo>
                <a:cubicBezTo>
                  <a:pt x="3" y="172"/>
                  <a:pt x="0" y="168"/>
                  <a:pt x="0" y="164"/>
                </a:cubicBezTo>
                <a:cubicBezTo>
                  <a:pt x="0" y="99"/>
                  <a:pt x="0" y="99"/>
                  <a:pt x="0" y="99"/>
                </a:cubicBezTo>
                <a:cubicBezTo>
                  <a:pt x="0" y="84"/>
                  <a:pt x="1" y="71"/>
                  <a:pt x="4" y="59"/>
                </a:cubicBezTo>
                <a:cubicBezTo>
                  <a:pt x="7" y="47"/>
                  <a:pt x="12" y="37"/>
                  <a:pt x="18" y="28"/>
                </a:cubicBezTo>
                <a:cubicBezTo>
                  <a:pt x="24" y="19"/>
                  <a:pt x="32" y="12"/>
                  <a:pt x="41" y="7"/>
                </a:cubicBezTo>
                <a:cubicBezTo>
                  <a:pt x="50" y="2"/>
                  <a:pt x="60" y="0"/>
                  <a:pt x="72" y="0"/>
                </a:cubicBezTo>
                <a:cubicBezTo>
                  <a:pt x="76" y="0"/>
                  <a:pt x="79" y="3"/>
                  <a:pt x="79" y="8"/>
                </a:cubicBezTo>
                <a:close/>
                <a:moveTo>
                  <a:pt x="177" y="46"/>
                </a:moveTo>
                <a:cubicBezTo>
                  <a:pt x="181" y="46"/>
                  <a:pt x="185" y="43"/>
                  <a:pt x="185" y="38"/>
                </a:cubicBezTo>
                <a:cubicBezTo>
                  <a:pt x="185" y="8"/>
                  <a:pt x="185" y="8"/>
                  <a:pt x="185" y="8"/>
                </a:cubicBezTo>
                <a:cubicBezTo>
                  <a:pt x="185" y="3"/>
                  <a:pt x="181" y="0"/>
                  <a:pt x="177" y="0"/>
                </a:cubicBezTo>
                <a:cubicBezTo>
                  <a:pt x="165" y="0"/>
                  <a:pt x="155" y="2"/>
                  <a:pt x="146" y="7"/>
                </a:cubicBezTo>
                <a:cubicBezTo>
                  <a:pt x="137" y="12"/>
                  <a:pt x="129" y="19"/>
                  <a:pt x="123" y="28"/>
                </a:cubicBezTo>
                <a:cubicBezTo>
                  <a:pt x="117" y="37"/>
                  <a:pt x="112" y="47"/>
                  <a:pt x="109" y="59"/>
                </a:cubicBezTo>
                <a:cubicBezTo>
                  <a:pt x="107" y="71"/>
                  <a:pt x="105" y="84"/>
                  <a:pt x="105" y="99"/>
                </a:cubicBezTo>
                <a:cubicBezTo>
                  <a:pt x="105" y="164"/>
                  <a:pt x="105" y="164"/>
                  <a:pt x="105" y="164"/>
                </a:cubicBezTo>
                <a:cubicBezTo>
                  <a:pt x="105" y="168"/>
                  <a:pt x="108" y="172"/>
                  <a:pt x="113" y="172"/>
                </a:cubicBezTo>
                <a:cubicBezTo>
                  <a:pt x="177" y="172"/>
                  <a:pt x="177" y="172"/>
                  <a:pt x="177" y="172"/>
                </a:cubicBezTo>
                <a:cubicBezTo>
                  <a:pt x="181" y="172"/>
                  <a:pt x="185" y="168"/>
                  <a:pt x="185" y="164"/>
                </a:cubicBezTo>
                <a:cubicBezTo>
                  <a:pt x="185" y="99"/>
                  <a:pt x="185" y="99"/>
                  <a:pt x="185" y="99"/>
                </a:cubicBezTo>
                <a:cubicBezTo>
                  <a:pt x="185" y="95"/>
                  <a:pt x="181" y="91"/>
                  <a:pt x="177" y="91"/>
                </a:cubicBezTo>
                <a:cubicBezTo>
                  <a:pt x="153" y="91"/>
                  <a:pt x="153" y="91"/>
                  <a:pt x="153" y="91"/>
                </a:cubicBezTo>
                <a:cubicBezTo>
                  <a:pt x="154" y="61"/>
                  <a:pt x="162" y="46"/>
                  <a:pt x="177" y="46"/>
                </a:cubicBezTo>
                <a:close/>
                <a:moveTo>
                  <a:pt x="177" y="46"/>
                </a:moveTo>
                <a:cubicBezTo>
                  <a:pt x="177" y="46"/>
                  <a:pt x="177" y="46"/>
                  <a:pt x="177" y="46"/>
                </a:cubicBezTo>
              </a:path>
            </a:pathLst>
          </a:custGeom>
          <a:gradFill>
            <a:gsLst>
              <a:gs pos="100000">
                <a:schemeClr val="accent5"/>
              </a:gs>
              <a:gs pos="0">
                <a:schemeClr val="accent4"/>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3" name="Picture Placeholder 2">
            <a:extLst>
              <a:ext uri="{FF2B5EF4-FFF2-40B4-BE49-F238E27FC236}">
                <a16:creationId xmlns:a16="http://schemas.microsoft.com/office/drawing/2014/main" id="{0CA9902F-3BFD-4917-9386-5632CF73AD58}"/>
              </a:ext>
            </a:extLst>
          </p:cNvPr>
          <p:cNvSpPr>
            <a:spLocks noGrp="1"/>
          </p:cNvSpPr>
          <p:nvPr>
            <p:ph type="pic" sz="quarter" idx="12"/>
          </p:nvPr>
        </p:nvSpPr>
        <p:spPr/>
        <p:txBody>
          <a:bodyPr/>
          <a:lstStyle/>
          <a:p>
            <a:endParaRPr lang="de-DE"/>
          </a:p>
        </p:txBody>
      </p:sp>
    </p:spTree>
    <p:extLst>
      <p:ext uri="{BB962C8B-B14F-4D97-AF65-F5344CB8AC3E}">
        <p14:creationId xmlns:p14="http://schemas.microsoft.com/office/powerpoint/2010/main" val="293115340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E4235E6-15F9-A684-DCAE-64C6B4C918E7}"/>
              </a:ext>
            </a:extLst>
          </p:cNvPr>
          <p:cNvPicPr>
            <a:picLocks noChangeAspect="1"/>
          </p:cNvPicPr>
          <p:nvPr/>
        </p:nvPicPr>
        <p:blipFill>
          <a:blip r:embed="rId2"/>
          <a:stretch>
            <a:fillRect/>
          </a:stretch>
        </p:blipFill>
        <p:spPr>
          <a:xfrm>
            <a:off x="361950" y="1912251"/>
            <a:ext cx="11468100" cy="3033498"/>
          </a:xfrm>
          <a:prstGeom prst="rect">
            <a:avLst/>
          </a:prstGeom>
        </p:spPr>
      </p:pic>
    </p:spTree>
    <p:extLst>
      <p:ext uri="{BB962C8B-B14F-4D97-AF65-F5344CB8AC3E}">
        <p14:creationId xmlns:p14="http://schemas.microsoft.com/office/powerpoint/2010/main" val="2894403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54609" y="1970304"/>
            <a:ext cx="6738730" cy="2677656"/>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2400" b="0" i="1" u="none" strike="noStrike" kern="1200" cap="none" spc="0" normalizeH="0" baseline="0" noProof="0" dirty="0">
                <a:ln>
                  <a:noFill/>
                </a:ln>
                <a:solidFill>
                  <a:srgbClr val="B6B6BD"/>
                </a:solidFill>
                <a:effectLst/>
                <a:uLnTx/>
                <a:uFillTx/>
                <a:latin typeface="Source Sans Pro"/>
                <a:ea typeface="+mn-ea"/>
                <a:cs typeface="+mn-cs"/>
              </a:rPr>
              <a:t>Eine IDE, oder Integrierte Entwicklungsumgebung (englisch: Integrated Development Environment), ist eine Software-Anwendung, die Softwareentwicklern umfassende Einrichtungen zur Softwareentwicklung bietet. Eine IDE kombiniert in der Regel mehrere Tools, die für die Softwareentwicklung notwendig sind, in einer einzigen Benutzeroberfläche.</a:t>
            </a:r>
          </a:p>
        </p:txBody>
      </p:sp>
      <p:sp>
        <p:nvSpPr>
          <p:cNvPr id="9" name="TextBox 8">
            <a:extLst>
              <a:ext uri="{FF2B5EF4-FFF2-40B4-BE49-F238E27FC236}">
                <a16:creationId xmlns:a16="http://schemas.microsoft.com/office/drawing/2014/main" id="{E7B99E75-A942-4785-87F6-968B84719648}"/>
              </a:ext>
            </a:extLst>
          </p:cNvPr>
          <p:cNvSpPr txBox="1"/>
          <p:nvPr/>
        </p:nvSpPr>
        <p:spPr>
          <a:xfrm>
            <a:off x="2087135" y="4647960"/>
            <a:ext cx="4673600" cy="830997"/>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2933" b="0" i="0" u="none" strike="noStrike" kern="1200" cap="none" spc="0" normalizeH="0" baseline="0" noProof="0" dirty="0">
                <a:ln>
                  <a:noFill/>
                </a:ln>
                <a:gradFill>
                  <a:gsLst>
                    <a:gs pos="0">
                      <a:srgbClr val="8766D0"/>
                    </a:gs>
                    <a:gs pos="100000">
                      <a:srgbClr val="6C9FF4"/>
                    </a:gs>
                  </a:gsLst>
                  <a:lin ang="5400000" scaled="1"/>
                </a:gradFill>
                <a:effectLst/>
                <a:uLnTx/>
                <a:uFillTx/>
                <a:latin typeface="Source Sans Pro Black"/>
                <a:ea typeface="+mn-ea"/>
                <a:cs typeface="+mn-cs"/>
              </a:rPr>
              <a:t>Definition</a:t>
            </a:r>
            <a:endParaRPr kumimoji="0" lang="de-DE" sz="2133" b="0" i="0" u="none" strike="noStrike" kern="1200" cap="none" spc="0" normalizeH="0" baseline="0" noProof="0" dirty="0">
              <a:ln>
                <a:noFill/>
              </a:ln>
              <a:gradFill>
                <a:gsLst>
                  <a:gs pos="0">
                    <a:srgbClr val="8766D0"/>
                  </a:gs>
                  <a:gs pos="100000">
                    <a:srgbClr val="6C9FF4"/>
                  </a:gs>
                </a:gsLst>
                <a:lin ang="5400000" scaled="1"/>
              </a:gradFill>
              <a:effectLst/>
              <a:uLnTx/>
              <a:uFillTx/>
              <a:latin typeface="Source Sans Pro Black"/>
              <a:ea typeface="+mn-ea"/>
              <a:cs typeface="+mn-cs"/>
            </a:endParaRPr>
          </a:p>
          <a:p>
            <a:pPr marL="0" marR="0" lvl="0" indent="0" algn="r" defTabSz="914446" rtl="0" eaLnBrk="1" fontAlgn="auto" latinLnBrk="0" hangingPunct="1">
              <a:lnSpc>
                <a:spcPct val="100000"/>
              </a:lnSpc>
              <a:spcBef>
                <a:spcPts val="0"/>
              </a:spcBef>
              <a:spcAft>
                <a:spcPts val="0"/>
              </a:spcAft>
              <a:buClrTx/>
              <a:buSzTx/>
              <a:buFontTx/>
              <a:buNone/>
              <a:tabLst/>
              <a:defRPr/>
            </a:pPr>
            <a:r>
              <a:rPr lang="de-DE" sz="1867" b="1" dirty="0">
                <a:solidFill>
                  <a:srgbClr val="B6B6BD"/>
                </a:solidFill>
                <a:latin typeface="Source Sans Pro"/>
              </a:rPr>
              <a:t>IDE</a:t>
            </a:r>
            <a:endParaRPr kumimoji="0" lang="de-DE" sz="1867" b="1" i="0" u="none" strike="noStrike" kern="1200" cap="none" spc="0" normalizeH="0" baseline="0" noProof="0" dirty="0">
              <a:ln>
                <a:noFill/>
              </a:ln>
              <a:solidFill>
                <a:srgbClr val="B6B6BD"/>
              </a:solidFill>
              <a:effectLst/>
              <a:uLnTx/>
              <a:uFillTx/>
              <a:latin typeface="Source Sans Pro"/>
              <a:ea typeface="+mn-ea"/>
              <a:cs typeface="+mn-cs"/>
            </a:endParaRPr>
          </a:p>
        </p:txBody>
      </p:sp>
      <p:sp>
        <p:nvSpPr>
          <p:cNvPr id="10" name="Freeform 14">
            <a:extLst>
              <a:ext uri="{FF2B5EF4-FFF2-40B4-BE49-F238E27FC236}">
                <a16:creationId xmlns:a16="http://schemas.microsoft.com/office/drawing/2014/main" id="{96F93CB8-B4EC-483C-9822-E7A778B4F1A0}"/>
              </a:ext>
            </a:extLst>
          </p:cNvPr>
          <p:cNvSpPr>
            <a:spLocks noEditPoints="1"/>
          </p:cNvSpPr>
          <p:nvPr/>
        </p:nvSpPr>
        <p:spPr bwMode="auto">
          <a:xfrm>
            <a:off x="6182139" y="1252348"/>
            <a:ext cx="578596" cy="540717"/>
          </a:xfrm>
          <a:custGeom>
            <a:avLst/>
            <a:gdLst>
              <a:gd name="T0" fmla="*/ 79 w 185"/>
              <a:gd name="T1" fmla="*/ 8 h 172"/>
              <a:gd name="T2" fmla="*/ 79 w 185"/>
              <a:gd name="T3" fmla="*/ 38 h 172"/>
              <a:gd name="T4" fmla="*/ 72 w 185"/>
              <a:gd name="T5" fmla="*/ 46 h 172"/>
              <a:gd name="T6" fmla="*/ 48 w 185"/>
              <a:gd name="T7" fmla="*/ 91 h 172"/>
              <a:gd name="T8" fmla="*/ 72 w 185"/>
              <a:gd name="T9" fmla="*/ 91 h 172"/>
              <a:gd name="T10" fmla="*/ 79 w 185"/>
              <a:gd name="T11" fmla="*/ 99 h 172"/>
              <a:gd name="T12" fmla="*/ 79 w 185"/>
              <a:gd name="T13" fmla="*/ 164 h 172"/>
              <a:gd name="T14" fmla="*/ 72 w 185"/>
              <a:gd name="T15" fmla="*/ 172 h 172"/>
              <a:gd name="T16" fmla="*/ 8 w 185"/>
              <a:gd name="T17" fmla="*/ 172 h 172"/>
              <a:gd name="T18" fmla="*/ 0 w 185"/>
              <a:gd name="T19" fmla="*/ 164 h 172"/>
              <a:gd name="T20" fmla="*/ 0 w 185"/>
              <a:gd name="T21" fmla="*/ 99 h 172"/>
              <a:gd name="T22" fmla="*/ 4 w 185"/>
              <a:gd name="T23" fmla="*/ 59 h 172"/>
              <a:gd name="T24" fmla="*/ 18 w 185"/>
              <a:gd name="T25" fmla="*/ 28 h 172"/>
              <a:gd name="T26" fmla="*/ 41 w 185"/>
              <a:gd name="T27" fmla="*/ 7 h 172"/>
              <a:gd name="T28" fmla="*/ 72 w 185"/>
              <a:gd name="T29" fmla="*/ 0 h 172"/>
              <a:gd name="T30" fmla="*/ 79 w 185"/>
              <a:gd name="T31" fmla="*/ 8 h 172"/>
              <a:gd name="T32" fmla="*/ 177 w 185"/>
              <a:gd name="T33" fmla="*/ 46 h 172"/>
              <a:gd name="T34" fmla="*/ 185 w 185"/>
              <a:gd name="T35" fmla="*/ 38 h 172"/>
              <a:gd name="T36" fmla="*/ 185 w 185"/>
              <a:gd name="T37" fmla="*/ 8 h 172"/>
              <a:gd name="T38" fmla="*/ 177 w 185"/>
              <a:gd name="T39" fmla="*/ 0 h 172"/>
              <a:gd name="T40" fmla="*/ 146 w 185"/>
              <a:gd name="T41" fmla="*/ 7 h 172"/>
              <a:gd name="T42" fmla="*/ 123 w 185"/>
              <a:gd name="T43" fmla="*/ 28 h 172"/>
              <a:gd name="T44" fmla="*/ 109 w 185"/>
              <a:gd name="T45" fmla="*/ 59 h 172"/>
              <a:gd name="T46" fmla="*/ 105 w 185"/>
              <a:gd name="T47" fmla="*/ 99 h 172"/>
              <a:gd name="T48" fmla="*/ 105 w 185"/>
              <a:gd name="T49" fmla="*/ 164 h 172"/>
              <a:gd name="T50" fmla="*/ 113 w 185"/>
              <a:gd name="T51" fmla="*/ 172 h 172"/>
              <a:gd name="T52" fmla="*/ 177 w 185"/>
              <a:gd name="T53" fmla="*/ 172 h 172"/>
              <a:gd name="T54" fmla="*/ 185 w 185"/>
              <a:gd name="T55" fmla="*/ 164 h 172"/>
              <a:gd name="T56" fmla="*/ 185 w 185"/>
              <a:gd name="T57" fmla="*/ 99 h 172"/>
              <a:gd name="T58" fmla="*/ 177 w 185"/>
              <a:gd name="T59" fmla="*/ 91 h 172"/>
              <a:gd name="T60" fmla="*/ 153 w 185"/>
              <a:gd name="T61" fmla="*/ 91 h 172"/>
              <a:gd name="T62" fmla="*/ 177 w 185"/>
              <a:gd name="T63" fmla="*/ 46 h 172"/>
              <a:gd name="T64" fmla="*/ 177 w 185"/>
              <a:gd name="T65" fmla="*/ 46 h 172"/>
              <a:gd name="T66" fmla="*/ 177 w 185"/>
              <a:gd name="T67" fmla="*/ 4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72">
                <a:moveTo>
                  <a:pt x="79" y="8"/>
                </a:moveTo>
                <a:cubicBezTo>
                  <a:pt x="79" y="38"/>
                  <a:pt x="79" y="38"/>
                  <a:pt x="79" y="38"/>
                </a:cubicBezTo>
                <a:cubicBezTo>
                  <a:pt x="79" y="43"/>
                  <a:pt x="76" y="46"/>
                  <a:pt x="72" y="46"/>
                </a:cubicBezTo>
                <a:cubicBezTo>
                  <a:pt x="57" y="46"/>
                  <a:pt x="49" y="61"/>
                  <a:pt x="48" y="91"/>
                </a:cubicBezTo>
                <a:cubicBezTo>
                  <a:pt x="72" y="91"/>
                  <a:pt x="72" y="91"/>
                  <a:pt x="72" y="91"/>
                </a:cubicBezTo>
                <a:cubicBezTo>
                  <a:pt x="76" y="91"/>
                  <a:pt x="79" y="95"/>
                  <a:pt x="79" y="99"/>
                </a:cubicBezTo>
                <a:cubicBezTo>
                  <a:pt x="79" y="164"/>
                  <a:pt x="79" y="164"/>
                  <a:pt x="79" y="164"/>
                </a:cubicBezTo>
                <a:cubicBezTo>
                  <a:pt x="79" y="168"/>
                  <a:pt x="76" y="172"/>
                  <a:pt x="72" y="172"/>
                </a:cubicBezTo>
                <a:cubicBezTo>
                  <a:pt x="8" y="172"/>
                  <a:pt x="8" y="172"/>
                  <a:pt x="8" y="172"/>
                </a:cubicBezTo>
                <a:cubicBezTo>
                  <a:pt x="3" y="172"/>
                  <a:pt x="0" y="168"/>
                  <a:pt x="0" y="164"/>
                </a:cubicBezTo>
                <a:cubicBezTo>
                  <a:pt x="0" y="99"/>
                  <a:pt x="0" y="99"/>
                  <a:pt x="0" y="99"/>
                </a:cubicBezTo>
                <a:cubicBezTo>
                  <a:pt x="0" y="84"/>
                  <a:pt x="1" y="71"/>
                  <a:pt x="4" y="59"/>
                </a:cubicBezTo>
                <a:cubicBezTo>
                  <a:pt x="7" y="47"/>
                  <a:pt x="12" y="37"/>
                  <a:pt x="18" y="28"/>
                </a:cubicBezTo>
                <a:cubicBezTo>
                  <a:pt x="24" y="19"/>
                  <a:pt x="32" y="12"/>
                  <a:pt x="41" y="7"/>
                </a:cubicBezTo>
                <a:cubicBezTo>
                  <a:pt x="50" y="2"/>
                  <a:pt x="60" y="0"/>
                  <a:pt x="72" y="0"/>
                </a:cubicBezTo>
                <a:cubicBezTo>
                  <a:pt x="76" y="0"/>
                  <a:pt x="79" y="3"/>
                  <a:pt x="79" y="8"/>
                </a:cubicBezTo>
                <a:close/>
                <a:moveTo>
                  <a:pt x="177" y="46"/>
                </a:moveTo>
                <a:cubicBezTo>
                  <a:pt x="181" y="46"/>
                  <a:pt x="185" y="43"/>
                  <a:pt x="185" y="38"/>
                </a:cubicBezTo>
                <a:cubicBezTo>
                  <a:pt x="185" y="8"/>
                  <a:pt x="185" y="8"/>
                  <a:pt x="185" y="8"/>
                </a:cubicBezTo>
                <a:cubicBezTo>
                  <a:pt x="185" y="3"/>
                  <a:pt x="181" y="0"/>
                  <a:pt x="177" y="0"/>
                </a:cubicBezTo>
                <a:cubicBezTo>
                  <a:pt x="165" y="0"/>
                  <a:pt x="155" y="2"/>
                  <a:pt x="146" y="7"/>
                </a:cubicBezTo>
                <a:cubicBezTo>
                  <a:pt x="137" y="12"/>
                  <a:pt x="129" y="19"/>
                  <a:pt x="123" y="28"/>
                </a:cubicBezTo>
                <a:cubicBezTo>
                  <a:pt x="117" y="37"/>
                  <a:pt x="112" y="47"/>
                  <a:pt x="109" y="59"/>
                </a:cubicBezTo>
                <a:cubicBezTo>
                  <a:pt x="107" y="71"/>
                  <a:pt x="105" y="84"/>
                  <a:pt x="105" y="99"/>
                </a:cubicBezTo>
                <a:cubicBezTo>
                  <a:pt x="105" y="164"/>
                  <a:pt x="105" y="164"/>
                  <a:pt x="105" y="164"/>
                </a:cubicBezTo>
                <a:cubicBezTo>
                  <a:pt x="105" y="168"/>
                  <a:pt x="108" y="172"/>
                  <a:pt x="113" y="172"/>
                </a:cubicBezTo>
                <a:cubicBezTo>
                  <a:pt x="177" y="172"/>
                  <a:pt x="177" y="172"/>
                  <a:pt x="177" y="172"/>
                </a:cubicBezTo>
                <a:cubicBezTo>
                  <a:pt x="181" y="172"/>
                  <a:pt x="185" y="168"/>
                  <a:pt x="185" y="164"/>
                </a:cubicBezTo>
                <a:cubicBezTo>
                  <a:pt x="185" y="99"/>
                  <a:pt x="185" y="99"/>
                  <a:pt x="185" y="99"/>
                </a:cubicBezTo>
                <a:cubicBezTo>
                  <a:pt x="185" y="95"/>
                  <a:pt x="181" y="91"/>
                  <a:pt x="177" y="91"/>
                </a:cubicBezTo>
                <a:cubicBezTo>
                  <a:pt x="153" y="91"/>
                  <a:pt x="153" y="91"/>
                  <a:pt x="153" y="91"/>
                </a:cubicBezTo>
                <a:cubicBezTo>
                  <a:pt x="154" y="61"/>
                  <a:pt x="162" y="46"/>
                  <a:pt x="177" y="46"/>
                </a:cubicBezTo>
                <a:close/>
                <a:moveTo>
                  <a:pt x="177" y="46"/>
                </a:moveTo>
                <a:cubicBezTo>
                  <a:pt x="177" y="46"/>
                  <a:pt x="177" y="46"/>
                  <a:pt x="177" y="46"/>
                </a:cubicBezTo>
              </a:path>
            </a:pathLst>
          </a:custGeom>
          <a:gradFill>
            <a:gsLst>
              <a:gs pos="100000">
                <a:schemeClr val="accent5"/>
              </a:gs>
              <a:gs pos="0">
                <a:schemeClr val="accent4"/>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3" name="Picture Placeholder 2">
            <a:extLst>
              <a:ext uri="{FF2B5EF4-FFF2-40B4-BE49-F238E27FC236}">
                <a16:creationId xmlns:a16="http://schemas.microsoft.com/office/drawing/2014/main" id="{0CA9902F-3BFD-4917-9386-5632CF73AD58}"/>
              </a:ext>
            </a:extLst>
          </p:cNvPr>
          <p:cNvSpPr>
            <a:spLocks noGrp="1"/>
          </p:cNvSpPr>
          <p:nvPr>
            <p:ph type="pic" sz="quarter" idx="12"/>
          </p:nvPr>
        </p:nvSpPr>
        <p:spPr/>
        <p:txBody>
          <a:bodyPr/>
          <a:lstStyle/>
          <a:p>
            <a:endParaRPr lang="de-DE"/>
          </a:p>
        </p:txBody>
      </p:sp>
    </p:spTree>
    <p:extLst>
      <p:ext uri="{BB962C8B-B14F-4D97-AF65-F5344CB8AC3E}">
        <p14:creationId xmlns:p14="http://schemas.microsoft.com/office/powerpoint/2010/main" val="97121352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208BF70-5E8C-D4EE-99F0-31F23CAF5F51}"/>
              </a:ext>
            </a:extLst>
          </p:cNvPr>
          <p:cNvPicPr>
            <a:picLocks noChangeAspect="1"/>
          </p:cNvPicPr>
          <p:nvPr/>
        </p:nvPicPr>
        <p:blipFill>
          <a:blip r:embed="rId2"/>
          <a:stretch>
            <a:fillRect/>
          </a:stretch>
        </p:blipFill>
        <p:spPr>
          <a:xfrm>
            <a:off x="659130" y="2119296"/>
            <a:ext cx="10873740" cy="2619408"/>
          </a:xfrm>
          <a:prstGeom prst="rect">
            <a:avLst/>
          </a:prstGeom>
        </p:spPr>
      </p:pic>
    </p:spTree>
    <p:extLst>
      <p:ext uri="{BB962C8B-B14F-4D97-AF65-F5344CB8AC3E}">
        <p14:creationId xmlns:p14="http://schemas.microsoft.com/office/powerpoint/2010/main" val="25242872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812EB5D7-7791-F710-87CA-4EBF437F75BE}"/>
              </a:ext>
            </a:extLst>
          </p:cNvPr>
          <p:cNvPicPr>
            <a:picLocks noChangeAspect="1"/>
          </p:cNvPicPr>
          <p:nvPr/>
        </p:nvPicPr>
        <p:blipFill>
          <a:blip r:embed="rId2"/>
          <a:stretch>
            <a:fillRect/>
          </a:stretch>
        </p:blipFill>
        <p:spPr>
          <a:xfrm>
            <a:off x="201930" y="1767167"/>
            <a:ext cx="11788140" cy="3323666"/>
          </a:xfrm>
          <a:prstGeom prst="rect">
            <a:avLst/>
          </a:prstGeom>
        </p:spPr>
      </p:pic>
    </p:spTree>
    <p:extLst>
      <p:ext uri="{BB962C8B-B14F-4D97-AF65-F5344CB8AC3E}">
        <p14:creationId xmlns:p14="http://schemas.microsoft.com/office/powerpoint/2010/main" val="36390629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1302DF3-7C10-D1EC-9D60-3186159323DB}"/>
              </a:ext>
            </a:extLst>
          </p:cNvPr>
          <p:cNvPicPr>
            <a:picLocks noChangeAspect="1"/>
          </p:cNvPicPr>
          <p:nvPr/>
        </p:nvPicPr>
        <p:blipFill>
          <a:blip r:embed="rId2"/>
          <a:stretch>
            <a:fillRect/>
          </a:stretch>
        </p:blipFill>
        <p:spPr>
          <a:xfrm>
            <a:off x="140970" y="594655"/>
            <a:ext cx="11910060" cy="5668690"/>
          </a:xfrm>
          <a:prstGeom prst="rect">
            <a:avLst/>
          </a:prstGeom>
        </p:spPr>
      </p:pic>
    </p:spTree>
    <p:extLst>
      <p:ext uri="{BB962C8B-B14F-4D97-AF65-F5344CB8AC3E}">
        <p14:creationId xmlns:p14="http://schemas.microsoft.com/office/powerpoint/2010/main" val="17239294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CE5E199-CD0A-851C-9009-2240E1FAE9F1}"/>
              </a:ext>
            </a:extLst>
          </p:cNvPr>
          <p:cNvPicPr>
            <a:picLocks noChangeAspect="1"/>
          </p:cNvPicPr>
          <p:nvPr/>
        </p:nvPicPr>
        <p:blipFill>
          <a:blip r:embed="rId2"/>
          <a:stretch>
            <a:fillRect/>
          </a:stretch>
        </p:blipFill>
        <p:spPr>
          <a:xfrm>
            <a:off x="1415912" y="180791"/>
            <a:ext cx="9360176" cy="6496417"/>
          </a:xfrm>
          <a:prstGeom prst="rect">
            <a:avLst/>
          </a:prstGeom>
        </p:spPr>
      </p:pic>
    </p:spTree>
    <p:extLst>
      <p:ext uri="{BB962C8B-B14F-4D97-AF65-F5344CB8AC3E}">
        <p14:creationId xmlns:p14="http://schemas.microsoft.com/office/powerpoint/2010/main" val="16574484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4C063B-B052-46EF-9487-3AA5A4F2964C}"/>
              </a:ext>
            </a:extLst>
          </p:cNvPr>
          <p:cNvSpPr>
            <a:spLocks noGrp="1"/>
          </p:cNvSpPr>
          <p:nvPr>
            <p:ph type="pic" sz="quarter" idx="10"/>
          </p:nvPr>
        </p:nvSpPr>
        <p:spPr/>
        <p:txBody>
          <a:bodyPr/>
          <a:lstStyle/>
          <a:p>
            <a:endParaRPr lang="de-DE"/>
          </a:p>
        </p:txBody>
      </p:sp>
      <p:sp>
        <p:nvSpPr>
          <p:cNvPr id="5" name="Freeform: Shape 4">
            <a:extLst>
              <a:ext uri="{FF2B5EF4-FFF2-40B4-BE49-F238E27FC236}">
                <a16:creationId xmlns:a16="http://schemas.microsoft.com/office/drawing/2014/main" id="{3F02183D-3155-460F-9462-B7782A8A1209}"/>
              </a:ext>
            </a:extLst>
          </p:cNvPr>
          <p:cNvSpPr/>
          <p:nvPr/>
        </p:nvSpPr>
        <p:spPr>
          <a:xfrm>
            <a:off x="4137858" y="0"/>
            <a:ext cx="8054143" cy="6858000"/>
          </a:xfrm>
          <a:custGeom>
            <a:avLst/>
            <a:gdLst>
              <a:gd name="connsiteX0" fmla="*/ 0 w 12081215"/>
              <a:gd name="connsiteY0" fmla="*/ 0 h 10287000"/>
              <a:gd name="connsiteX1" fmla="*/ 12081215 w 12081215"/>
              <a:gd name="connsiteY1" fmla="*/ 0 h 10287000"/>
              <a:gd name="connsiteX2" fmla="*/ 12081215 w 12081215"/>
              <a:gd name="connsiteY2" fmla="*/ 10287000 h 10287000"/>
              <a:gd name="connsiteX3" fmla="*/ 0 w 12081215"/>
              <a:gd name="connsiteY3" fmla="*/ 10287000 h 10287000"/>
              <a:gd name="connsiteX4" fmla="*/ 65386 w 12081215"/>
              <a:gd name="connsiteY4" fmla="*/ 10192852 h 10287000"/>
              <a:gd name="connsiteX5" fmla="*/ 1547093 w 12081215"/>
              <a:gd name="connsiteY5" fmla="*/ 5143500 h 10287000"/>
              <a:gd name="connsiteX6" fmla="*/ 65386 w 12081215"/>
              <a:gd name="connsiteY6" fmla="*/ 94148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81215" h="10287000">
                <a:moveTo>
                  <a:pt x="0" y="0"/>
                </a:moveTo>
                <a:lnTo>
                  <a:pt x="12081215" y="0"/>
                </a:lnTo>
                <a:lnTo>
                  <a:pt x="12081215" y="10287000"/>
                </a:lnTo>
                <a:lnTo>
                  <a:pt x="0" y="10287000"/>
                </a:lnTo>
                <a:lnTo>
                  <a:pt x="65386" y="10192852"/>
                </a:lnTo>
                <a:cubicBezTo>
                  <a:pt x="995993" y="8784821"/>
                  <a:pt x="1547093" y="7036984"/>
                  <a:pt x="1547093" y="5143500"/>
                </a:cubicBezTo>
                <a:cubicBezTo>
                  <a:pt x="1547093" y="3250017"/>
                  <a:pt x="995993" y="1502179"/>
                  <a:pt x="65386" y="9414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47" name="TextBox 46">
            <a:extLst>
              <a:ext uri="{FF2B5EF4-FFF2-40B4-BE49-F238E27FC236}">
                <a16:creationId xmlns:a16="http://schemas.microsoft.com/office/drawing/2014/main" id="{23E5A027-7F68-49D0-91B3-936311EC45C2}"/>
              </a:ext>
            </a:extLst>
          </p:cNvPr>
          <p:cNvSpPr txBox="1"/>
          <p:nvPr/>
        </p:nvSpPr>
        <p:spPr>
          <a:xfrm>
            <a:off x="5880100" y="3075057"/>
            <a:ext cx="5664200" cy="707886"/>
          </a:xfrm>
          <a:prstGeom prst="rect">
            <a:avLst/>
          </a:prstGeom>
          <a:noFill/>
        </p:spPr>
        <p:txBody>
          <a:bodyPr wrap="square" rtlCol="0">
            <a:spAutoFit/>
          </a:bodyPr>
          <a:lstStyle>
            <a:defPPr>
              <a:defRPr lang="uk-UA"/>
            </a:defPPr>
            <a:lvl1pPr algn="ctr">
              <a:defRPr sz="16600">
                <a:gradFill>
                  <a:gsLst>
                    <a:gs pos="100000">
                      <a:schemeClr val="accent6"/>
                    </a:gs>
                    <a:gs pos="80000">
                      <a:schemeClr val="accent5"/>
                    </a:gs>
                    <a:gs pos="60000">
                      <a:schemeClr val="accent4"/>
                    </a:gs>
                    <a:gs pos="40000">
                      <a:schemeClr val="accent3"/>
                    </a:gs>
                    <a:gs pos="20000">
                      <a:schemeClr val="accent2"/>
                    </a:gs>
                    <a:gs pos="1000">
                      <a:schemeClr val="accent1"/>
                    </a:gs>
                  </a:gsLst>
                  <a:lin ang="9000000" scaled="0"/>
                </a:gradFill>
                <a:latin typeface="+mj-lt"/>
              </a:defRPr>
            </a:lvl1p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srgbClr val="FFFFFF"/>
                </a:solidFill>
                <a:effectLst/>
                <a:uLnTx/>
                <a:uFillTx/>
                <a:latin typeface="Source Sans Pro Black"/>
                <a:ea typeface="+mn-ea"/>
                <a:cs typeface="+mn-cs"/>
              </a:rPr>
              <a:t>OOP</a:t>
            </a:r>
          </a:p>
        </p:txBody>
      </p:sp>
      <p:sp>
        <p:nvSpPr>
          <p:cNvPr id="27" name="TextBox 26">
            <a:extLst>
              <a:ext uri="{FF2B5EF4-FFF2-40B4-BE49-F238E27FC236}">
                <a16:creationId xmlns:a16="http://schemas.microsoft.com/office/drawing/2014/main" id="{8344EC9D-0C25-4EE6-8351-B8DC7C38C514}"/>
              </a:ext>
            </a:extLst>
          </p:cNvPr>
          <p:cNvSpPr txBox="1"/>
          <p:nvPr/>
        </p:nvSpPr>
        <p:spPr>
          <a:xfrm>
            <a:off x="5880100" y="408257"/>
            <a:ext cx="5092700" cy="420564"/>
          </a:xfrm>
          <a:prstGeom prst="rect">
            <a:avLst/>
          </a:prstGeom>
          <a:noFill/>
        </p:spPr>
        <p:txBody>
          <a:bodyPr wrap="square" rtlCol="0">
            <a:sp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2133" b="0" i="0" u="none" strike="noStrike" kern="1200" cap="none" spc="0" normalizeH="0" baseline="0" noProof="0" dirty="0">
                <a:ln>
                  <a:noFill/>
                </a:ln>
                <a:solidFill>
                  <a:srgbClr val="FFC955"/>
                </a:solidFill>
                <a:effectLst/>
                <a:uLnTx/>
                <a:uFillTx/>
                <a:latin typeface="Source Sans Pro Black"/>
                <a:ea typeface="+mn-ea"/>
                <a:cs typeface="+mn-cs"/>
              </a:rPr>
              <a:t>C++</a:t>
            </a:r>
            <a:endParaRPr kumimoji="0" lang="de-DE" sz="2133" b="1" i="0" u="none" strike="noStrike" kern="1200" cap="none" spc="0" normalizeH="0" baseline="0" noProof="0" dirty="0">
              <a:ln>
                <a:noFill/>
              </a:ln>
              <a:solidFill>
                <a:srgbClr val="FFC955"/>
              </a:solidFill>
              <a:effectLst/>
              <a:uLnTx/>
              <a:uFillTx/>
              <a:latin typeface="Source Sans Pro"/>
              <a:ea typeface="+mn-ea"/>
              <a:cs typeface="+mn-cs"/>
            </a:endParaRPr>
          </a:p>
        </p:txBody>
      </p:sp>
    </p:spTree>
    <p:extLst>
      <p:ext uri="{BB962C8B-B14F-4D97-AF65-F5344CB8AC3E}">
        <p14:creationId xmlns:p14="http://schemas.microsoft.com/office/powerpoint/2010/main" val="141656285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39369" y="2737251"/>
            <a:ext cx="6738730" cy="1015663"/>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2000" b="0" i="1" u="none" strike="noStrike" kern="1200" cap="none" spc="0" normalizeH="0" baseline="0" noProof="0" dirty="0">
                <a:ln>
                  <a:noFill/>
                </a:ln>
                <a:solidFill>
                  <a:srgbClr val="B6B6BD"/>
                </a:solidFill>
                <a:effectLst/>
                <a:uLnTx/>
                <a:uFillTx/>
                <a:latin typeface="Source Sans Pro"/>
                <a:ea typeface="+mn-ea"/>
                <a:cs typeface="+mn-cs"/>
              </a:rPr>
              <a:t>Objektorientierte Programmierung (OOP) ist ein Programmierparadigma, das sich auf Konzepte wie Objekte und Klassen stützt.</a:t>
            </a:r>
          </a:p>
        </p:txBody>
      </p:sp>
      <p:sp>
        <p:nvSpPr>
          <p:cNvPr id="9" name="TextBox 8">
            <a:extLst>
              <a:ext uri="{FF2B5EF4-FFF2-40B4-BE49-F238E27FC236}">
                <a16:creationId xmlns:a16="http://schemas.microsoft.com/office/drawing/2014/main" id="{E7B99E75-A942-4785-87F6-968B84719648}"/>
              </a:ext>
            </a:extLst>
          </p:cNvPr>
          <p:cNvSpPr txBox="1"/>
          <p:nvPr/>
        </p:nvSpPr>
        <p:spPr>
          <a:xfrm>
            <a:off x="2204499" y="3816850"/>
            <a:ext cx="4673600" cy="830997"/>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2933" b="0" i="0" u="none" strike="noStrike" kern="1200" cap="none" spc="0" normalizeH="0" baseline="0" noProof="0" dirty="0">
                <a:ln>
                  <a:noFill/>
                </a:ln>
                <a:gradFill>
                  <a:gsLst>
                    <a:gs pos="0">
                      <a:srgbClr val="8766D0"/>
                    </a:gs>
                    <a:gs pos="100000">
                      <a:srgbClr val="6C9FF4"/>
                    </a:gs>
                  </a:gsLst>
                  <a:lin ang="5400000" scaled="1"/>
                </a:gradFill>
                <a:effectLst/>
                <a:uLnTx/>
                <a:uFillTx/>
                <a:latin typeface="Source Sans Pro Black"/>
                <a:ea typeface="+mn-ea"/>
                <a:cs typeface="+mn-cs"/>
              </a:rPr>
              <a:t>Definition</a:t>
            </a:r>
            <a:endParaRPr kumimoji="0" lang="de-DE" sz="2133" b="0" i="0" u="none" strike="noStrike" kern="1200" cap="none" spc="0" normalizeH="0" baseline="0" noProof="0" dirty="0">
              <a:ln>
                <a:noFill/>
              </a:ln>
              <a:gradFill>
                <a:gsLst>
                  <a:gs pos="0">
                    <a:srgbClr val="8766D0"/>
                  </a:gs>
                  <a:gs pos="100000">
                    <a:srgbClr val="6C9FF4"/>
                  </a:gs>
                </a:gsLst>
                <a:lin ang="5400000" scaled="1"/>
              </a:gradFill>
              <a:effectLst/>
              <a:uLnTx/>
              <a:uFillTx/>
              <a:latin typeface="Source Sans Pro Black"/>
              <a:ea typeface="+mn-ea"/>
              <a:cs typeface="+mn-cs"/>
            </a:endParaRPr>
          </a:p>
          <a:p>
            <a:pPr marL="0" marR="0" lvl="0" indent="0" algn="r" defTabSz="914446" rtl="0" eaLnBrk="1" fontAlgn="auto" latinLnBrk="0" hangingPunct="1">
              <a:lnSpc>
                <a:spcPct val="100000"/>
              </a:lnSpc>
              <a:spcBef>
                <a:spcPts val="0"/>
              </a:spcBef>
              <a:spcAft>
                <a:spcPts val="0"/>
              </a:spcAft>
              <a:buClrTx/>
              <a:buSzTx/>
              <a:buFontTx/>
              <a:buNone/>
              <a:tabLst/>
              <a:defRPr/>
            </a:pPr>
            <a:r>
              <a:rPr lang="de-DE" sz="1867" b="1" dirty="0">
                <a:solidFill>
                  <a:srgbClr val="B6B6BD"/>
                </a:solidFill>
                <a:latin typeface="Source Sans Pro"/>
              </a:rPr>
              <a:t>OOP</a:t>
            </a:r>
            <a:endParaRPr kumimoji="0" lang="de-DE" sz="1867" b="1" i="0" u="none" strike="noStrike" kern="1200" cap="none" spc="0" normalizeH="0" baseline="0" noProof="0" dirty="0">
              <a:ln>
                <a:noFill/>
              </a:ln>
              <a:solidFill>
                <a:srgbClr val="B6B6BD"/>
              </a:solidFill>
              <a:effectLst/>
              <a:uLnTx/>
              <a:uFillTx/>
              <a:latin typeface="Source Sans Pro"/>
              <a:ea typeface="+mn-ea"/>
              <a:cs typeface="+mn-cs"/>
            </a:endParaRPr>
          </a:p>
        </p:txBody>
      </p:sp>
      <p:sp>
        <p:nvSpPr>
          <p:cNvPr id="10" name="Freeform 14">
            <a:extLst>
              <a:ext uri="{FF2B5EF4-FFF2-40B4-BE49-F238E27FC236}">
                <a16:creationId xmlns:a16="http://schemas.microsoft.com/office/drawing/2014/main" id="{96F93CB8-B4EC-483C-9822-E7A778B4F1A0}"/>
              </a:ext>
            </a:extLst>
          </p:cNvPr>
          <p:cNvSpPr>
            <a:spLocks noEditPoints="1"/>
          </p:cNvSpPr>
          <p:nvPr/>
        </p:nvSpPr>
        <p:spPr bwMode="auto">
          <a:xfrm>
            <a:off x="6187854" y="2063597"/>
            <a:ext cx="578596" cy="540717"/>
          </a:xfrm>
          <a:custGeom>
            <a:avLst/>
            <a:gdLst>
              <a:gd name="T0" fmla="*/ 79 w 185"/>
              <a:gd name="T1" fmla="*/ 8 h 172"/>
              <a:gd name="T2" fmla="*/ 79 w 185"/>
              <a:gd name="T3" fmla="*/ 38 h 172"/>
              <a:gd name="T4" fmla="*/ 72 w 185"/>
              <a:gd name="T5" fmla="*/ 46 h 172"/>
              <a:gd name="T6" fmla="*/ 48 w 185"/>
              <a:gd name="T7" fmla="*/ 91 h 172"/>
              <a:gd name="T8" fmla="*/ 72 w 185"/>
              <a:gd name="T9" fmla="*/ 91 h 172"/>
              <a:gd name="T10" fmla="*/ 79 w 185"/>
              <a:gd name="T11" fmla="*/ 99 h 172"/>
              <a:gd name="T12" fmla="*/ 79 w 185"/>
              <a:gd name="T13" fmla="*/ 164 h 172"/>
              <a:gd name="T14" fmla="*/ 72 w 185"/>
              <a:gd name="T15" fmla="*/ 172 h 172"/>
              <a:gd name="T16" fmla="*/ 8 w 185"/>
              <a:gd name="T17" fmla="*/ 172 h 172"/>
              <a:gd name="T18" fmla="*/ 0 w 185"/>
              <a:gd name="T19" fmla="*/ 164 h 172"/>
              <a:gd name="T20" fmla="*/ 0 w 185"/>
              <a:gd name="T21" fmla="*/ 99 h 172"/>
              <a:gd name="T22" fmla="*/ 4 w 185"/>
              <a:gd name="T23" fmla="*/ 59 h 172"/>
              <a:gd name="T24" fmla="*/ 18 w 185"/>
              <a:gd name="T25" fmla="*/ 28 h 172"/>
              <a:gd name="T26" fmla="*/ 41 w 185"/>
              <a:gd name="T27" fmla="*/ 7 h 172"/>
              <a:gd name="T28" fmla="*/ 72 w 185"/>
              <a:gd name="T29" fmla="*/ 0 h 172"/>
              <a:gd name="T30" fmla="*/ 79 w 185"/>
              <a:gd name="T31" fmla="*/ 8 h 172"/>
              <a:gd name="T32" fmla="*/ 177 w 185"/>
              <a:gd name="T33" fmla="*/ 46 h 172"/>
              <a:gd name="T34" fmla="*/ 185 w 185"/>
              <a:gd name="T35" fmla="*/ 38 h 172"/>
              <a:gd name="T36" fmla="*/ 185 w 185"/>
              <a:gd name="T37" fmla="*/ 8 h 172"/>
              <a:gd name="T38" fmla="*/ 177 w 185"/>
              <a:gd name="T39" fmla="*/ 0 h 172"/>
              <a:gd name="T40" fmla="*/ 146 w 185"/>
              <a:gd name="T41" fmla="*/ 7 h 172"/>
              <a:gd name="T42" fmla="*/ 123 w 185"/>
              <a:gd name="T43" fmla="*/ 28 h 172"/>
              <a:gd name="T44" fmla="*/ 109 w 185"/>
              <a:gd name="T45" fmla="*/ 59 h 172"/>
              <a:gd name="T46" fmla="*/ 105 w 185"/>
              <a:gd name="T47" fmla="*/ 99 h 172"/>
              <a:gd name="T48" fmla="*/ 105 w 185"/>
              <a:gd name="T49" fmla="*/ 164 h 172"/>
              <a:gd name="T50" fmla="*/ 113 w 185"/>
              <a:gd name="T51" fmla="*/ 172 h 172"/>
              <a:gd name="T52" fmla="*/ 177 w 185"/>
              <a:gd name="T53" fmla="*/ 172 h 172"/>
              <a:gd name="T54" fmla="*/ 185 w 185"/>
              <a:gd name="T55" fmla="*/ 164 h 172"/>
              <a:gd name="T56" fmla="*/ 185 w 185"/>
              <a:gd name="T57" fmla="*/ 99 h 172"/>
              <a:gd name="T58" fmla="*/ 177 w 185"/>
              <a:gd name="T59" fmla="*/ 91 h 172"/>
              <a:gd name="T60" fmla="*/ 153 w 185"/>
              <a:gd name="T61" fmla="*/ 91 h 172"/>
              <a:gd name="T62" fmla="*/ 177 w 185"/>
              <a:gd name="T63" fmla="*/ 46 h 172"/>
              <a:gd name="T64" fmla="*/ 177 w 185"/>
              <a:gd name="T65" fmla="*/ 46 h 172"/>
              <a:gd name="T66" fmla="*/ 177 w 185"/>
              <a:gd name="T67" fmla="*/ 4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 h="172">
                <a:moveTo>
                  <a:pt x="79" y="8"/>
                </a:moveTo>
                <a:cubicBezTo>
                  <a:pt x="79" y="38"/>
                  <a:pt x="79" y="38"/>
                  <a:pt x="79" y="38"/>
                </a:cubicBezTo>
                <a:cubicBezTo>
                  <a:pt x="79" y="43"/>
                  <a:pt x="76" y="46"/>
                  <a:pt x="72" y="46"/>
                </a:cubicBezTo>
                <a:cubicBezTo>
                  <a:pt x="57" y="46"/>
                  <a:pt x="49" y="61"/>
                  <a:pt x="48" y="91"/>
                </a:cubicBezTo>
                <a:cubicBezTo>
                  <a:pt x="72" y="91"/>
                  <a:pt x="72" y="91"/>
                  <a:pt x="72" y="91"/>
                </a:cubicBezTo>
                <a:cubicBezTo>
                  <a:pt x="76" y="91"/>
                  <a:pt x="79" y="95"/>
                  <a:pt x="79" y="99"/>
                </a:cubicBezTo>
                <a:cubicBezTo>
                  <a:pt x="79" y="164"/>
                  <a:pt x="79" y="164"/>
                  <a:pt x="79" y="164"/>
                </a:cubicBezTo>
                <a:cubicBezTo>
                  <a:pt x="79" y="168"/>
                  <a:pt x="76" y="172"/>
                  <a:pt x="72" y="172"/>
                </a:cubicBezTo>
                <a:cubicBezTo>
                  <a:pt x="8" y="172"/>
                  <a:pt x="8" y="172"/>
                  <a:pt x="8" y="172"/>
                </a:cubicBezTo>
                <a:cubicBezTo>
                  <a:pt x="3" y="172"/>
                  <a:pt x="0" y="168"/>
                  <a:pt x="0" y="164"/>
                </a:cubicBezTo>
                <a:cubicBezTo>
                  <a:pt x="0" y="99"/>
                  <a:pt x="0" y="99"/>
                  <a:pt x="0" y="99"/>
                </a:cubicBezTo>
                <a:cubicBezTo>
                  <a:pt x="0" y="84"/>
                  <a:pt x="1" y="71"/>
                  <a:pt x="4" y="59"/>
                </a:cubicBezTo>
                <a:cubicBezTo>
                  <a:pt x="7" y="47"/>
                  <a:pt x="12" y="37"/>
                  <a:pt x="18" y="28"/>
                </a:cubicBezTo>
                <a:cubicBezTo>
                  <a:pt x="24" y="19"/>
                  <a:pt x="32" y="12"/>
                  <a:pt x="41" y="7"/>
                </a:cubicBezTo>
                <a:cubicBezTo>
                  <a:pt x="50" y="2"/>
                  <a:pt x="60" y="0"/>
                  <a:pt x="72" y="0"/>
                </a:cubicBezTo>
                <a:cubicBezTo>
                  <a:pt x="76" y="0"/>
                  <a:pt x="79" y="3"/>
                  <a:pt x="79" y="8"/>
                </a:cubicBezTo>
                <a:close/>
                <a:moveTo>
                  <a:pt x="177" y="46"/>
                </a:moveTo>
                <a:cubicBezTo>
                  <a:pt x="181" y="46"/>
                  <a:pt x="185" y="43"/>
                  <a:pt x="185" y="38"/>
                </a:cubicBezTo>
                <a:cubicBezTo>
                  <a:pt x="185" y="8"/>
                  <a:pt x="185" y="8"/>
                  <a:pt x="185" y="8"/>
                </a:cubicBezTo>
                <a:cubicBezTo>
                  <a:pt x="185" y="3"/>
                  <a:pt x="181" y="0"/>
                  <a:pt x="177" y="0"/>
                </a:cubicBezTo>
                <a:cubicBezTo>
                  <a:pt x="165" y="0"/>
                  <a:pt x="155" y="2"/>
                  <a:pt x="146" y="7"/>
                </a:cubicBezTo>
                <a:cubicBezTo>
                  <a:pt x="137" y="12"/>
                  <a:pt x="129" y="19"/>
                  <a:pt x="123" y="28"/>
                </a:cubicBezTo>
                <a:cubicBezTo>
                  <a:pt x="117" y="37"/>
                  <a:pt x="112" y="47"/>
                  <a:pt x="109" y="59"/>
                </a:cubicBezTo>
                <a:cubicBezTo>
                  <a:pt x="107" y="71"/>
                  <a:pt x="105" y="84"/>
                  <a:pt x="105" y="99"/>
                </a:cubicBezTo>
                <a:cubicBezTo>
                  <a:pt x="105" y="164"/>
                  <a:pt x="105" y="164"/>
                  <a:pt x="105" y="164"/>
                </a:cubicBezTo>
                <a:cubicBezTo>
                  <a:pt x="105" y="168"/>
                  <a:pt x="108" y="172"/>
                  <a:pt x="113" y="172"/>
                </a:cubicBezTo>
                <a:cubicBezTo>
                  <a:pt x="177" y="172"/>
                  <a:pt x="177" y="172"/>
                  <a:pt x="177" y="172"/>
                </a:cubicBezTo>
                <a:cubicBezTo>
                  <a:pt x="181" y="172"/>
                  <a:pt x="185" y="168"/>
                  <a:pt x="185" y="164"/>
                </a:cubicBezTo>
                <a:cubicBezTo>
                  <a:pt x="185" y="99"/>
                  <a:pt x="185" y="99"/>
                  <a:pt x="185" y="99"/>
                </a:cubicBezTo>
                <a:cubicBezTo>
                  <a:pt x="185" y="95"/>
                  <a:pt x="181" y="91"/>
                  <a:pt x="177" y="91"/>
                </a:cubicBezTo>
                <a:cubicBezTo>
                  <a:pt x="153" y="91"/>
                  <a:pt x="153" y="91"/>
                  <a:pt x="153" y="91"/>
                </a:cubicBezTo>
                <a:cubicBezTo>
                  <a:pt x="154" y="61"/>
                  <a:pt x="162" y="46"/>
                  <a:pt x="177" y="46"/>
                </a:cubicBezTo>
                <a:close/>
                <a:moveTo>
                  <a:pt x="177" y="46"/>
                </a:moveTo>
                <a:cubicBezTo>
                  <a:pt x="177" y="46"/>
                  <a:pt x="177" y="46"/>
                  <a:pt x="177" y="46"/>
                </a:cubicBezTo>
              </a:path>
            </a:pathLst>
          </a:custGeom>
          <a:gradFill>
            <a:gsLst>
              <a:gs pos="100000">
                <a:schemeClr val="accent5"/>
              </a:gs>
              <a:gs pos="0">
                <a:schemeClr val="accent4"/>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dirty="0">
              <a:ln>
                <a:noFill/>
              </a:ln>
              <a:solidFill>
                <a:srgbClr val="FFFFFF"/>
              </a:solidFill>
              <a:effectLst/>
              <a:uLnTx/>
              <a:uFillTx/>
              <a:latin typeface="Source Sans Pro"/>
              <a:ea typeface="+mn-ea"/>
              <a:cs typeface="+mn-cs"/>
            </a:endParaRPr>
          </a:p>
        </p:txBody>
      </p:sp>
      <p:sp>
        <p:nvSpPr>
          <p:cNvPr id="3" name="Picture Placeholder 2">
            <a:extLst>
              <a:ext uri="{FF2B5EF4-FFF2-40B4-BE49-F238E27FC236}">
                <a16:creationId xmlns:a16="http://schemas.microsoft.com/office/drawing/2014/main" id="{0CA9902F-3BFD-4917-9386-5632CF73AD58}"/>
              </a:ext>
            </a:extLst>
          </p:cNvPr>
          <p:cNvSpPr>
            <a:spLocks noGrp="1"/>
          </p:cNvSpPr>
          <p:nvPr>
            <p:ph type="pic" sz="quarter" idx="12"/>
          </p:nvPr>
        </p:nvSpPr>
        <p:spPr/>
        <p:txBody>
          <a:bodyPr/>
          <a:lstStyle/>
          <a:p>
            <a:endParaRPr lang="de-DE"/>
          </a:p>
        </p:txBody>
      </p:sp>
    </p:spTree>
    <p:extLst>
      <p:ext uri="{BB962C8B-B14F-4D97-AF65-F5344CB8AC3E}">
        <p14:creationId xmlns:p14="http://schemas.microsoft.com/office/powerpoint/2010/main" val="270474097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826A79E-D979-64A3-2986-92A8C3F9985F}"/>
              </a:ext>
            </a:extLst>
          </p:cNvPr>
          <p:cNvPicPr>
            <a:picLocks noChangeAspect="1"/>
          </p:cNvPicPr>
          <p:nvPr/>
        </p:nvPicPr>
        <p:blipFill>
          <a:blip r:embed="rId2"/>
          <a:stretch>
            <a:fillRect/>
          </a:stretch>
        </p:blipFill>
        <p:spPr>
          <a:xfrm>
            <a:off x="331470" y="1817339"/>
            <a:ext cx="11529060" cy="3223322"/>
          </a:xfrm>
          <a:prstGeom prst="rect">
            <a:avLst/>
          </a:prstGeom>
        </p:spPr>
      </p:pic>
    </p:spTree>
    <p:extLst>
      <p:ext uri="{BB962C8B-B14F-4D97-AF65-F5344CB8AC3E}">
        <p14:creationId xmlns:p14="http://schemas.microsoft.com/office/powerpoint/2010/main" val="13374769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C5DDC12-23E2-28CC-5A06-BBBC8B65F63B}"/>
              </a:ext>
            </a:extLst>
          </p:cNvPr>
          <p:cNvPicPr>
            <a:picLocks noChangeAspect="1"/>
          </p:cNvPicPr>
          <p:nvPr/>
        </p:nvPicPr>
        <p:blipFill>
          <a:blip r:embed="rId2"/>
          <a:stretch>
            <a:fillRect/>
          </a:stretch>
        </p:blipFill>
        <p:spPr>
          <a:xfrm>
            <a:off x="327660" y="1327121"/>
            <a:ext cx="11536680" cy="4203758"/>
          </a:xfrm>
          <a:prstGeom prst="rect">
            <a:avLst/>
          </a:prstGeom>
        </p:spPr>
      </p:pic>
    </p:spTree>
    <p:extLst>
      <p:ext uri="{BB962C8B-B14F-4D97-AF65-F5344CB8AC3E}">
        <p14:creationId xmlns:p14="http://schemas.microsoft.com/office/powerpoint/2010/main" val="36176787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ntroduction of Object Oriented Programming - GeeksforGeeks">
            <a:extLst>
              <a:ext uri="{FF2B5EF4-FFF2-40B4-BE49-F238E27FC236}">
                <a16:creationId xmlns:a16="http://schemas.microsoft.com/office/drawing/2014/main" id="{C7204875-40D3-D7EE-8925-F67C226EB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510" y="258942"/>
            <a:ext cx="9110980" cy="6340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895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C17E91A2-460A-46A8-9064-46DA30217F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flipH="1">
            <a:off x="0" y="-3"/>
            <a:ext cx="12192000" cy="5405293"/>
          </a:xfrm>
          <a:prstGeom prst="rect">
            <a:avLst/>
          </a:prstGeom>
        </p:spPr>
      </p:pic>
      <p:sp>
        <p:nvSpPr>
          <p:cNvPr id="3" name="Rectangle: Rounded Corners 2">
            <a:extLst>
              <a:ext uri="{FF2B5EF4-FFF2-40B4-BE49-F238E27FC236}">
                <a16:creationId xmlns:a16="http://schemas.microsoft.com/office/drawing/2014/main" id="{26007653-93A2-42D1-BDBA-904664473287}"/>
              </a:ext>
            </a:extLst>
          </p:cNvPr>
          <p:cNvSpPr/>
          <p:nvPr/>
        </p:nvSpPr>
        <p:spPr>
          <a:xfrm>
            <a:off x="6197600" y="1060053"/>
            <a:ext cx="4826000" cy="1066800"/>
          </a:xfrm>
          <a:prstGeom prst="roundRect">
            <a:avLst/>
          </a:prstGeom>
          <a:gradFill>
            <a:gsLst>
              <a:gs pos="100000">
                <a:schemeClr val="accent2"/>
              </a:gs>
              <a:gs pos="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4" name="Rectangle: Rounded Corners 3">
            <a:extLst>
              <a:ext uri="{FF2B5EF4-FFF2-40B4-BE49-F238E27FC236}">
                <a16:creationId xmlns:a16="http://schemas.microsoft.com/office/drawing/2014/main" id="{128AD048-C5B7-4F52-8275-AB6BAA8F1863}"/>
              </a:ext>
            </a:extLst>
          </p:cNvPr>
          <p:cNvSpPr/>
          <p:nvPr/>
        </p:nvSpPr>
        <p:spPr>
          <a:xfrm>
            <a:off x="6197600" y="2289175"/>
            <a:ext cx="4826000" cy="1066800"/>
          </a:xfrm>
          <a:prstGeom prst="roundRect">
            <a:avLst/>
          </a:prstGeom>
          <a:gradFill>
            <a:gsLst>
              <a:gs pos="100000">
                <a:schemeClr val="accent3"/>
              </a:gs>
              <a:gs pos="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5" name="Rectangle: Rounded Corners 4">
            <a:extLst>
              <a:ext uri="{FF2B5EF4-FFF2-40B4-BE49-F238E27FC236}">
                <a16:creationId xmlns:a16="http://schemas.microsoft.com/office/drawing/2014/main" id="{DCC9DC81-B70B-4B23-9DDE-3BEB6A9953CE}"/>
              </a:ext>
            </a:extLst>
          </p:cNvPr>
          <p:cNvSpPr/>
          <p:nvPr/>
        </p:nvSpPr>
        <p:spPr>
          <a:xfrm>
            <a:off x="6197600" y="3502025"/>
            <a:ext cx="4826000" cy="1066800"/>
          </a:xfrm>
          <a:prstGeom prst="roundRect">
            <a:avLst/>
          </a:prstGeom>
          <a:gradFill>
            <a:gsLst>
              <a:gs pos="100000">
                <a:schemeClr val="accent4"/>
              </a:gs>
              <a:gs pos="0">
                <a:schemeClr val="accent3"/>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ource Sans Pro"/>
              <a:ea typeface="+mn-ea"/>
              <a:cs typeface="+mn-cs"/>
            </a:endParaRPr>
          </a:p>
        </p:txBody>
      </p:sp>
      <p:sp>
        <p:nvSpPr>
          <p:cNvPr id="6" name="Rectangle: Rounded Corners 5">
            <a:extLst>
              <a:ext uri="{FF2B5EF4-FFF2-40B4-BE49-F238E27FC236}">
                <a16:creationId xmlns:a16="http://schemas.microsoft.com/office/drawing/2014/main" id="{DACB510A-3562-45B2-B346-49568E2BC3FE}"/>
              </a:ext>
            </a:extLst>
          </p:cNvPr>
          <p:cNvSpPr/>
          <p:nvPr/>
        </p:nvSpPr>
        <p:spPr>
          <a:xfrm>
            <a:off x="6197600" y="4714875"/>
            <a:ext cx="4826000" cy="1066800"/>
          </a:xfrm>
          <a:prstGeom prst="roundRect">
            <a:avLst/>
          </a:prstGeom>
          <a:gradFill>
            <a:gsLst>
              <a:gs pos="100000">
                <a:schemeClr val="accent5"/>
              </a:gs>
              <a:gs pos="0">
                <a:schemeClr val="accent4"/>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ource Sans Pro"/>
              <a:ea typeface="+mn-ea"/>
              <a:cs typeface="+mn-cs"/>
            </a:endParaRPr>
          </a:p>
        </p:txBody>
      </p:sp>
      <p:pic>
        <p:nvPicPr>
          <p:cNvPr id="11" name="Graphic 10" descr="Boardroom">
            <a:extLst>
              <a:ext uri="{FF2B5EF4-FFF2-40B4-BE49-F238E27FC236}">
                <a16:creationId xmlns:a16="http://schemas.microsoft.com/office/drawing/2014/main" id="{829B5E26-BA3A-4530-B3AF-CC17EAF0B1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628770" y="3730669"/>
            <a:ext cx="584831" cy="584831"/>
          </a:xfrm>
          <a:prstGeom prst="rect">
            <a:avLst/>
          </a:prstGeom>
        </p:spPr>
      </p:pic>
      <p:pic>
        <p:nvPicPr>
          <p:cNvPr id="16" name="Graphic 15" descr="Ambulance with solid fill">
            <a:extLst>
              <a:ext uri="{FF2B5EF4-FFF2-40B4-BE49-F238E27FC236}">
                <a16:creationId xmlns:a16="http://schemas.microsoft.com/office/drawing/2014/main" id="{CD79E4A4-BB50-4710-88C0-7301B69F918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628770" y="4955860"/>
            <a:ext cx="584831" cy="584831"/>
          </a:xfrm>
          <a:prstGeom prst="rect">
            <a:avLst/>
          </a:prstGeom>
        </p:spPr>
      </p:pic>
      <p:pic>
        <p:nvPicPr>
          <p:cNvPr id="17" name="Graphic 16" descr="Bar chart with solid fill">
            <a:extLst>
              <a:ext uri="{FF2B5EF4-FFF2-40B4-BE49-F238E27FC236}">
                <a16:creationId xmlns:a16="http://schemas.microsoft.com/office/drawing/2014/main" id="{7E424560-D58F-4A8E-9D3D-159C1518DA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628770" y="2538727"/>
            <a:ext cx="584831" cy="584831"/>
          </a:xfrm>
          <a:prstGeom prst="rect">
            <a:avLst/>
          </a:prstGeom>
        </p:spPr>
      </p:pic>
      <p:pic>
        <p:nvPicPr>
          <p:cNvPr id="18" name="Graphic 17" descr="Bone with solid fill">
            <a:extLst>
              <a:ext uri="{FF2B5EF4-FFF2-40B4-BE49-F238E27FC236}">
                <a16:creationId xmlns:a16="http://schemas.microsoft.com/office/drawing/2014/main" id="{EB352981-3C2E-4499-9C40-08862CF4453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628770" y="1320485"/>
            <a:ext cx="584831" cy="584831"/>
          </a:xfrm>
          <a:prstGeom prst="rect">
            <a:avLst/>
          </a:prstGeom>
        </p:spPr>
      </p:pic>
      <p:sp>
        <p:nvSpPr>
          <p:cNvPr id="19" name="TextBox 18">
            <a:extLst>
              <a:ext uri="{FF2B5EF4-FFF2-40B4-BE49-F238E27FC236}">
                <a16:creationId xmlns:a16="http://schemas.microsoft.com/office/drawing/2014/main" id="{EED394C7-2F8B-4FD4-B7D5-E53544D6610F}"/>
              </a:ext>
            </a:extLst>
          </p:cNvPr>
          <p:cNvSpPr txBox="1"/>
          <p:nvPr/>
        </p:nvSpPr>
        <p:spPr>
          <a:xfrm>
            <a:off x="7644771" y="1414801"/>
            <a:ext cx="3074029" cy="420564"/>
          </a:xfrm>
          <a:prstGeom prst="rect">
            <a:avLst/>
          </a:prstGeom>
          <a:noFill/>
        </p:spPr>
        <p:txBody>
          <a:bodyPr wrap="square" rtlCol="0">
            <a:sp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2133" b="1" i="0" u="none" strike="noStrike" kern="1200" cap="none" spc="0" normalizeH="0" baseline="0" noProof="0" dirty="0">
                <a:ln>
                  <a:noFill/>
                </a:ln>
                <a:solidFill>
                  <a:srgbClr val="FFFFFF"/>
                </a:solidFill>
                <a:effectLst/>
                <a:uLnTx/>
                <a:uFillTx/>
                <a:latin typeface="Source Sans Pro"/>
                <a:ea typeface="+mn-ea"/>
                <a:cs typeface="+mn-cs"/>
              </a:rPr>
              <a:t>Texteditor</a:t>
            </a:r>
          </a:p>
        </p:txBody>
      </p:sp>
      <p:sp>
        <p:nvSpPr>
          <p:cNvPr id="20" name="TextBox 19">
            <a:extLst>
              <a:ext uri="{FF2B5EF4-FFF2-40B4-BE49-F238E27FC236}">
                <a16:creationId xmlns:a16="http://schemas.microsoft.com/office/drawing/2014/main" id="{21383F9F-77C7-4A69-99D8-C81FEFF91744}"/>
              </a:ext>
            </a:extLst>
          </p:cNvPr>
          <p:cNvSpPr txBox="1"/>
          <p:nvPr/>
        </p:nvSpPr>
        <p:spPr>
          <a:xfrm>
            <a:off x="7644771" y="2481601"/>
            <a:ext cx="3074029" cy="748795"/>
          </a:xfrm>
          <a:prstGeom prst="rect">
            <a:avLst/>
          </a:prstGeom>
          <a:noFill/>
        </p:spPr>
        <p:txBody>
          <a:bodyPr wrap="square" rtlCol="0">
            <a:sp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2133" b="1" i="0" u="none" strike="noStrike" kern="1200" cap="none" spc="0" normalizeH="0" baseline="0" noProof="0" dirty="0">
                <a:ln>
                  <a:noFill/>
                </a:ln>
                <a:solidFill>
                  <a:srgbClr val="FFFFFF"/>
                </a:solidFill>
                <a:effectLst/>
                <a:uLnTx/>
                <a:uFillTx/>
                <a:latin typeface="Source Sans Pro"/>
                <a:ea typeface="+mn-ea"/>
                <a:cs typeface="+mn-cs"/>
              </a:rPr>
              <a:t>Compiler und/oder Interpreter</a:t>
            </a:r>
          </a:p>
        </p:txBody>
      </p:sp>
      <p:sp>
        <p:nvSpPr>
          <p:cNvPr id="21" name="TextBox 20">
            <a:extLst>
              <a:ext uri="{FF2B5EF4-FFF2-40B4-BE49-F238E27FC236}">
                <a16:creationId xmlns:a16="http://schemas.microsoft.com/office/drawing/2014/main" id="{6F3906E2-0A11-415E-A44C-97554B1C8B2C}"/>
              </a:ext>
            </a:extLst>
          </p:cNvPr>
          <p:cNvSpPr txBox="1"/>
          <p:nvPr/>
        </p:nvSpPr>
        <p:spPr>
          <a:xfrm>
            <a:off x="7644771" y="3730669"/>
            <a:ext cx="3074029" cy="748795"/>
          </a:xfrm>
          <a:prstGeom prst="rect">
            <a:avLst/>
          </a:prstGeom>
          <a:noFill/>
        </p:spPr>
        <p:txBody>
          <a:bodyPr wrap="square" rtlCol="0">
            <a:sp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2133" b="1" i="0" u="none" strike="noStrike" kern="1200" cap="none" spc="0" normalizeH="0" baseline="0" noProof="0" dirty="0">
                <a:ln>
                  <a:noFill/>
                </a:ln>
                <a:solidFill>
                  <a:srgbClr val="FFFFFF"/>
                </a:solidFill>
                <a:effectLst/>
                <a:uLnTx/>
                <a:uFillTx/>
                <a:latin typeface="Source Sans Pro"/>
                <a:ea typeface="+mn-ea"/>
                <a:cs typeface="+mn-cs"/>
              </a:rPr>
              <a:t>Versionskontrollintegration</a:t>
            </a:r>
          </a:p>
        </p:txBody>
      </p:sp>
      <p:sp>
        <p:nvSpPr>
          <p:cNvPr id="22" name="TextBox 21">
            <a:extLst>
              <a:ext uri="{FF2B5EF4-FFF2-40B4-BE49-F238E27FC236}">
                <a16:creationId xmlns:a16="http://schemas.microsoft.com/office/drawing/2014/main" id="{B726B507-CF80-4FD0-9427-A60C856A3964}"/>
              </a:ext>
            </a:extLst>
          </p:cNvPr>
          <p:cNvSpPr txBox="1"/>
          <p:nvPr/>
        </p:nvSpPr>
        <p:spPr>
          <a:xfrm>
            <a:off x="7644771" y="5015442"/>
            <a:ext cx="3074029" cy="420564"/>
          </a:xfrm>
          <a:prstGeom prst="rect">
            <a:avLst/>
          </a:prstGeom>
          <a:noFill/>
        </p:spPr>
        <p:txBody>
          <a:bodyPr wrap="square" rtlCol="0">
            <a:spAutoFit/>
          </a:bodyPr>
          <a:lstStyle/>
          <a:p>
            <a:pPr marL="0" marR="0" lvl="0" indent="0" algn="l" defTabSz="914446" rtl="0" eaLnBrk="1" fontAlgn="auto" latinLnBrk="0" hangingPunct="1">
              <a:lnSpc>
                <a:spcPct val="100000"/>
              </a:lnSpc>
              <a:spcBef>
                <a:spcPts val="0"/>
              </a:spcBef>
              <a:spcAft>
                <a:spcPts val="0"/>
              </a:spcAft>
              <a:buClrTx/>
              <a:buSzTx/>
              <a:buFontTx/>
              <a:buNone/>
              <a:tabLst/>
              <a:defRPr/>
            </a:pPr>
            <a:r>
              <a:rPr kumimoji="0" lang="de-DE" sz="2133" b="1" i="0" u="none" strike="noStrike" kern="1200" cap="none" spc="0" normalizeH="0" baseline="0" noProof="0" dirty="0">
                <a:ln>
                  <a:noFill/>
                </a:ln>
                <a:solidFill>
                  <a:srgbClr val="FFFFFF"/>
                </a:solidFill>
                <a:effectLst/>
                <a:uLnTx/>
                <a:uFillTx/>
                <a:latin typeface="Source Sans Pro"/>
                <a:ea typeface="+mn-ea"/>
                <a:cs typeface="+mn-cs"/>
              </a:rPr>
              <a:t>Debugger</a:t>
            </a:r>
          </a:p>
        </p:txBody>
      </p:sp>
      <p:sp>
        <p:nvSpPr>
          <p:cNvPr id="23" name="TextBox 22">
            <a:extLst>
              <a:ext uri="{FF2B5EF4-FFF2-40B4-BE49-F238E27FC236}">
                <a16:creationId xmlns:a16="http://schemas.microsoft.com/office/drawing/2014/main" id="{000E875B-1A5C-4322-87D3-65B9CA30EDAF}"/>
              </a:ext>
            </a:extLst>
          </p:cNvPr>
          <p:cNvSpPr txBox="1"/>
          <p:nvPr/>
        </p:nvSpPr>
        <p:spPr>
          <a:xfrm>
            <a:off x="373380" y="1060053"/>
            <a:ext cx="5062221" cy="2144305"/>
          </a:xfrm>
          <a:prstGeom prst="rect">
            <a:avLst/>
          </a:prstGeom>
          <a:noFill/>
        </p:spPr>
        <p:txBody>
          <a:bodyPr wrap="square" rtlCol="0">
            <a:spAutoFit/>
          </a:bodyPr>
          <a:lstStyle>
            <a:defPPr>
              <a:defRPr lang="uk-UA"/>
            </a:defPPr>
            <a:lvl1pPr algn="ctr">
              <a:defRPr sz="16600">
                <a:gradFill>
                  <a:gsLst>
                    <a:gs pos="100000">
                      <a:schemeClr val="accent6"/>
                    </a:gs>
                    <a:gs pos="80000">
                      <a:schemeClr val="accent5"/>
                    </a:gs>
                    <a:gs pos="60000">
                      <a:schemeClr val="accent4"/>
                    </a:gs>
                    <a:gs pos="40000">
                      <a:schemeClr val="accent3"/>
                    </a:gs>
                    <a:gs pos="20000">
                      <a:schemeClr val="accent2"/>
                    </a:gs>
                    <a:gs pos="1000">
                      <a:schemeClr val="accent1"/>
                    </a:gs>
                  </a:gsLst>
                  <a:lin ang="9000000" scaled="0"/>
                </a:gradFill>
                <a:latin typeface="+mj-lt"/>
              </a:defRPr>
            </a:lvl1p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FFC955"/>
                </a:solidFill>
                <a:effectLst/>
                <a:uLnTx/>
                <a:uFillTx/>
                <a:latin typeface="Source Sans Pro"/>
                <a:ea typeface="+mn-ea"/>
                <a:cs typeface="+mn-cs"/>
              </a:rPr>
              <a:t>C++</a:t>
            </a:r>
          </a:p>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5867" b="0" i="0" u="none" strike="noStrike" kern="1200" cap="none" spc="0" normalizeH="0" baseline="0" noProof="0" dirty="0">
                <a:ln>
                  <a:noFill/>
                </a:ln>
                <a:solidFill>
                  <a:srgbClr val="FFFFFF"/>
                </a:solidFill>
                <a:effectLst/>
                <a:uLnTx/>
                <a:uFillTx/>
                <a:latin typeface="Source Sans Pro Black"/>
                <a:ea typeface="+mn-ea"/>
                <a:cs typeface="+mn-cs"/>
              </a:rPr>
              <a:t>Eigenschaften IDE</a:t>
            </a:r>
          </a:p>
        </p:txBody>
      </p:sp>
      <p:sp>
        <p:nvSpPr>
          <p:cNvPr id="24" name="TextBox 23">
            <a:extLst>
              <a:ext uri="{FF2B5EF4-FFF2-40B4-BE49-F238E27FC236}">
                <a16:creationId xmlns:a16="http://schemas.microsoft.com/office/drawing/2014/main" id="{1F586EAB-05F2-498D-9372-3CE52B507141}"/>
              </a:ext>
            </a:extLst>
          </p:cNvPr>
          <p:cNvSpPr txBox="1"/>
          <p:nvPr/>
        </p:nvSpPr>
        <p:spPr>
          <a:xfrm>
            <a:off x="985447" y="3502026"/>
            <a:ext cx="4450154" cy="666977"/>
          </a:xfrm>
          <a:prstGeom prst="rect">
            <a:avLst/>
          </a:prstGeom>
          <a:noFill/>
        </p:spPr>
        <p:txBody>
          <a:bodyPr wrap="square" rtlCol="0">
            <a:spAutoFit/>
          </a:bodyPr>
          <a:lstStyle/>
          <a:p>
            <a:pPr marL="0" marR="0" lvl="0" indent="0" algn="r" defTabSz="914446" rtl="0" eaLnBrk="1" fontAlgn="auto" latinLnBrk="0" hangingPunct="1">
              <a:lnSpc>
                <a:spcPct val="100000"/>
              </a:lnSpc>
              <a:spcBef>
                <a:spcPts val="0"/>
              </a:spcBef>
              <a:spcAft>
                <a:spcPts val="0"/>
              </a:spcAft>
              <a:buClrTx/>
              <a:buSzTx/>
              <a:buFontTx/>
              <a:buNone/>
              <a:tabLst/>
              <a:defRPr/>
            </a:pPr>
            <a:r>
              <a:rPr kumimoji="0" lang="de-DE" sz="1867" b="0" i="0" u="none" strike="noStrike" kern="1200" cap="none" spc="0" normalizeH="0" baseline="0" noProof="0" dirty="0">
                <a:ln>
                  <a:noFill/>
                </a:ln>
                <a:solidFill>
                  <a:srgbClr val="B6B6BD"/>
                </a:solidFill>
                <a:effectLst/>
                <a:uLnTx/>
                <a:uFillTx/>
                <a:latin typeface="Source Sans Pro"/>
                <a:ea typeface="Source Sans Pro" panose="020B0503030403020204" pitchFamily="34" charset="0"/>
                <a:cs typeface="+mn-cs"/>
              </a:rPr>
              <a:t>Welche Eigenschafften haben die meisten IDEs</a:t>
            </a:r>
          </a:p>
        </p:txBody>
      </p:sp>
    </p:spTree>
    <p:extLst>
      <p:ext uri="{BB962C8B-B14F-4D97-AF65-F5344CB8AC3E}">
        <p14:creationId xmlns:p14="http://schemas.microsoft.com/office/powerpoint/2010/main" val="4064734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isual Studio Code – Wikipedia">
            <a:extLst>
              <a:ext uri="{FF2B5EF4-FFF2-40B4-BE49-F238E27FC236}">
                <a16:creationId xmlns:a16="http://schemas.microsoft.com/office/drawing/2014/main" id="{849787B5-3DF2-49BC-424D-DD9F140F1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430" y="341909"/>
            <a:ext cx="10645140" cy="6174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1497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GENARAL LAYOUTS">
  <a:themeElements>
    <a:clrScheme name="VIVID21-00-Default">
      <a:dk1>
        <a:srgbClr val="171C30"/>
      </a:dk1>
      <a:lt1>
        <a:srgbClr val="FFFFFF"/>
      </a:lt1>
      <a:dk2>
        <a:srgbClr val="B6B6BD"/>
      </a:dk2>
      <a:lt2>
        <a:srgbClr val="F2F2F5"/>
      </a:lt2>
      <a:accent1>
        <a:srgbClr val="FFC955"/>
      </a:accent1>
      <a:accent2>
        <a:srgbClr val="FF5355"/>
      </a:accent2>
      <a:accent3>
        <a:srgbClr val="CE59C4"/>
      </a:accent3>
      <a:accent4>
        <a:srgbClr val="8766D0"/>
      </a:accent4>
      <a:accent5>
        <a:srgbClr val="6C9FF4"/>
      </a:accent5>
      <a:accent6>
        <a:srgbClr val="5BC9B0"/>
      </a:accent6>
      <a:hlink>
        <a:srgbClr val="6C9FF4"/>
      </a:hlink>
      <a:folHlink>
        <a:srgbClr val="5BC9B0"/>
      </a:folHlink>
    </a:clrScheme>
    <a:fontScheme name="Source Pro">
      <a:majorFont>
        <a:latin typeface="Source Sans Pro Black"/>
        <a:ea typeface=""/>
        <a:cs typeface=""/>
      </a:majorFont>
      <a:minorFont>
        <a:latin typeface="Source Sans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sq">
          <a:solidFill>
            <a:schemeClr val="accent4"/>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1297</Words>
  <Application>Microsoft Office PowerPoint</Application>
  <PresentationFormat>Breitbild</PresentationFormat>
  <Paragraphs>111</Paragraphs>
  <Slides>78</Slides>
  <Notes>0</Notes>
  <HiddenSlides>0</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78</vt:i4>
      </vt:variant>
    </vt:vector>
  </HeadingPairs>
  <TitlesOfParts>
    <vt:vector size="87" baseType="lpstr">
      <vt:lpstr>Aptos</vt:lpstr>
      <vt:lpstr>Aptos Display</vt:lpstr>
      <vt:lpstr>Arial</vt:lpstr>
      <vt:lpstr>Bebas Neue</vt:lpstr>
      <vt:lpstr>Montserrat</vt:lpstr>
      <vt:lpstr>Source Sans Pro</vt:lpstr>
      <vt:lpstr>Source Sans Pro Black</vt:lpstr>
      <vt:lpstr>Office Theme</vt:lpstr>
      <vt:lpstr>GENARAL LAYOUTS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Cöppicus</dc:creator>
  <cp:lastModifiedBy>Ben Cöppicus</cp:lastModifiedBy>
  <cp:revision>28</cp:revision>
  <dcterms:created xsi:type="dcterms:W3CDTF">2024-01-17T18:59:42Z</dcterms:created>
  <dcterms:modified xsi:type="dcterms:W3CDTF">2024-01-26T12:33:24Z</dcterms:modified>
</cp:coreProperties>
</file>